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25" r:id="rId2"/>
  </p:sldMasterIdLst>
  <p:sldIdLst>
    <p:sldId id="256" r:id="rId3"/>
    <p:sldId id="264" r:id="rId4"/>
    <p:sldId id="269" r:id="rId5"/>
    <p:sldId id="270" r:id="rId6"/>
    <p:sldId id="271" r:id="rId7"/>
    <p:sldId id="272" r:id="rId8"/>
    <p:sldId id="262" r:id="rId9"/>
    <p:sldId id="263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991F5F9-DEC5-4C3E-BF65-1DF853975DA1}">
          <p14:sldIdLst>
            <p14:sldId id="256"/>
            <p14:sldId id="264"/>
            <p14:sldId id="269"/>
            <p14:sldId id="270"/>
            <p14:sldId id="271"/>
            <p14:sldId id="272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C68F73D6-F372-49EE-BD3E-1141F9684512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9E7244E2-92D4-40CA-8551-3BB7F4EAB6DC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9ED6015-66F4-4606-912C-E3DF36249EBA}" type="datetime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29.10.2021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94521F3-F85D-4D03-AB92-185264F005DE}" type="slidenum">
              <a:rPr lang="ru-RU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" y="0"/>
            <a:ext cx="9144000" cy="6857999"/>
          </a:xfrm>
          <a:prstGeom prst="rect">
            <a:avLst/>
          </a:prstGeom>
        </p:spPr>
      </p:pic>
      <p:sp>
        <p:nvSpPr>
          <p:cNvPr id="78" name="TextShape 1"/>
          <p:cNvSpPr txBox="1"/>
          <p:nvPr/>
        </p:nvSpPr>
        <p:spPr>
          <a:xfrm>
            <a:off x="685800" y="1196752"/>
            <a:ext cx="7772040" cy="2592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д/с № 5»Родничок» </a:t>
            </a:r>
            <a:endParaRPr lang="ru-RU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вида с</a:t>
            </a:r>
            <a:r>
              <a:rPr lang="ru-RU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Сарыг-Сеп</a:t>
            </a:r>
            <a:r>
              <a:rPr lang="ru-RU" sz="3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</a:p>
          <a:p>
            <a:pPr algn="ctr">
              <a:lnSpc>
                <a:spcPct val="100000"/>
              </a:lnSpc>
            </a:pPr>
            <a:r>
              <a:rPr lang="ru-RU" sz="3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неделя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(с </a:t>
            </a:r>
            <a: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</a:t>
            </a:r>
            <a:r>
              <a:rPr lang="ru-RU" sz="3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но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ября </a:t>
            </a:r>
            <a:r>
              <a:rPr lang="ru-RU" sz="3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2021г.)</a:t>
            </a:r>
            <a:endParaRPr lang="ru-RU" sz="3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средняя группа (4-5 лет)</a:t>
            </a: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ru-RU" sz="44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тема «ИГРУШКИ»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Развиваем речь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5368" y="163951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Уважаемые родители спросите у своего </a:t>
            </a: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ребенка: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Какая у него самая </a:t>
            </a:r>
            <a:r>
              <a:rPr lang="ru-RU" sz="3200" b="1" spc="-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любимая </a:t>
            </a: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игрушка?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ребенок </a:t>
            </a:r>
            <a:r>
              <a:rPr lang="ru-RU" sz="3200" b="1" spc="-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отвечает?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называется игрушка</a:t>
            </a: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Опиши ее.</a:t>
            </a:r>
            <a:endParaRPr lang="ru-RU" sz="3200" b="1" spc="-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с ней можно играть</a:t>
            </a: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Давай вместе придумаем сказку о ней.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47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000" dirty="0"/>
              <a:t>Помогите ребенку различать левую и правую руки и обозначать налево</a:t>
            </a:r>
            <a:r>
              <a:rPr lang="ru-RU" sz="2000"/>
              <a:t>, </a:t>
            </a:r>
            <a:r>
              <a:rPr lang="ru-RU" sz="2000" smtClean="0"/>
              <a:t>направо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25"/>
            <a:ext cx="8208912" cy="4187825"/>
          </a:xfrm>
        </p:spPr>
      </p:pic>
    </p:spTree>
    <p:extLst>
      <p:ext uri="{BB962C8B-B14F-4D97-AF65-F5344CB8AC3E}">
        <p14:creationId xmlns:p14="http://schemas.microsoft.com/office/powerpoint/2010/main" val="340229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97848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Побеседуйте с ребенком на тему: «Дружба», «Друг»</a:t>
            </a:r>
            <a:br>
              <a:rPr lang="ru-RU" sz="1600" dirty="0"/>
            </a:br>
            <a:r>
              <a:rPr lang="ru-RU" sz="1600" dirty="0"/>
              <a:t>У тебя есть друзья?</a:t>
            </a:r>
            <a:br>
              <a:rPr lang="ru-RU" sz="1600" dirty="0"/>
            </a:br>
            <a:r>
              <a:rPr lang="ru-RU" sz="1600" dirty="0"/>
              <a:t>Кто твой самый близкий друг?</a:t>
            </a:r>
            <a:br>
              <a:rPr lang="ru-RU" sz="1600" dirty="0"/>
            </a:br>
            <a:r>
              <a:rPr lang="ru-RU" sz="1600" dirty="0"/>
              <a:t>Как его зовут?</a:t>
            </a:r>
            <a:br>
              <a:rPr lang="ru-RU" sz="1600" dirty="0"/>
            </a:br>
            <a:r>
              <a:rPr lang="ru-RU" sz="1600" dirty="0" smtClean="0"/>
              <a:t>Скажите о правилах дружбы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25"/>
            <a:ext cx="8280920" cy="4187825"/>
          </a:xfrm>
        </p:spPr>
      </p:pic>
    </p:spTree>
    <p:extLst>
      <p:ext uri="{BB962C8B-B14F-4D97-AF65-F5344CB8AC3E}">
        <p14:creationId xmlns:p14="http://schemas.microsoft.com/office/powerpoint/2010/main" val="8077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/>
              <a:t>Слепите вместе с ребенком </a:t>
            </a:r>
            <a:r>
              <a:rPr lang="ru-RU" sz="1600" dirty="0" smtClean="0"/>
              <a:t>огурцы </a:t>
            </a:r>
            <a:r>
              <a:rPr lang="ru-RU" sz="1600" dirty="0"/>
              <a:t>и свеклу</a:t>
            </a:r>
            <a:br>
              <a:rPr lang="ru-RU" sz="1600" dirty="0"/>
            </a:br>
            <a:r>
              <a:rPr lang="ru-RU" sz="1600" dirty="0"/>
              <a:t>Помогите ему сделать овальную и круглую форму</a:t>
            </a:r>
            <a:br>
              <a:rPr lang="ru-RU" sz="1600" dirty="0"/>
            </a:br>
            <a:r>
              <a:rPr lang="ru-RU" sz="1600" dirty="0"/>
              <a:t>Учите пальцами оттягивать , скруглять концы, слаживать поверхность</a:t>
            </a:r>
            <a:br>
              <a:rPr lang="ru-RU" sz="1600" dirty="0"/>
            </a:br>
            <a:r>
              <a:rPr lang="ru-RU" sz="1600" dirty="0"/>
              <a:t>Материал: глина или пластилин, доска для лепки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30225"/>
            <a:ext cx="8352928" cy="4187825"/>
          </a:xfrm>
        </p:spPr>
      </p:pic>
    </p:spTree>
    <p:extLst>
      <p:ext uri="{BB962C8B-B14F-4D97-AF65-F5344CB8AC3E}">
        <p14:creationId xmlns:p14="http://schemas.microsoft.com/office/powerpoint/2010/main" val="58145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1296144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Помогите ребенку нарисовать яички, расскажите как выглядит яйцо. Можете прочитать или рассказать сказку «Курочка Ряба» </a:t>
            </a:r>
            <a:br>
              <a:rPr lang="ru-RU" sz="1600" dirty="0"/>
            </a:br>
            <a:r>
              <a:rPr lang="ru-RU" sz="1600" dirty="0"/>
              <a:t>Материал: гуашь белая и желтая; листы бумаги голубого , серого или любого другого светлого тона, кисти, банка с водой, салфетки.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1" cy="4752528"/>
          </a:xfrm>
        </p:spPr>
      </p:pic>
    </p:spTree>
    <p:extLst>
      <p:ext uri="{BB962C8B-B14F-4D97-AF65-F5344CB8AC3E}">
        <p14:creationId xmlns:p14="http://schemas.microsoft.com/office/powerpoint/2010/main" val="370264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268760"/>
            <a:ext cx="61926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Уважаемые родители</a:t>
            </a:r>
            <a:r>
              <a:rPr lang="ru-RU" sz="3200" b="1" dirty="0" smtClean="0"/>
              <a:t>!</a:t>
            </a:r>
          </a:p>
          <a:p>
            <a:pPr algn="ctr"/>
            <a:endParaRPr lang="ru-RU" sz="1600" b="1" dirty="0"/>
          </a:p>
          <a:p>
            <a:pPr algn="ctr"/>
            <a:r>
              <a:rPr lang="ru-RU" sz="2800" dirty="0"/>
              <a:t>Во время деятельности с ребенком, </a:t>
            </a:r>
            <a:endParaRPr lang="ru-RU" sz="2800" dirty="0" smtClean="0"/>
          </a:p>
          <a:p>
            <a:pPr algn="ctr"/>
            <a:r>
              <a:rPr lang="ru-RU" sz="2800" dirty="0" smtClean="0"/>
              <a:t>сделайте </a:t>
            </a:r>
            <a:r>
              <a:rPr lang="ru-RU" sz="2800" dirty="0"/>
              <a:t>пожалуйста </a:t>
            </a:r>
            <a:r>
              <a:rPr lang="ru-RU" sz="2800" dirty="0" smtClean="0"/>
              <a:t>фотографии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/>
            <a:r>
              <a:rPr lang="ru-RU" sz="2800" dirty="0" smtClean="0"/>
              <a:t>Отправить </a:t>
            </a:r>
            <a:r>
              <a:rPr lang="ru-RU" sz="2800" dirty="0"/>
              <a:t>фотографии можно в группу </a:t>
            </a:r>
            <a:r>
              <a:rPr lang="ru-RU" sz="2800" dirty="0" err="1" smtClean="0"/>
              <a:t>вайбер</a:t>
            </a:r>
            <a:r>
              <a:rPr lang="ru-RU" sz="2800" dirty="0" smtClean="0"/>
              <a:t> </a:t>
            </a:r>
            <a:r>
              <a:rPr lang="ru-RU" sz="2800" dirty="0"/>
              <a:t>или лично вашему </a:t>
            </a:r>
            <a:r>
              <a:rPr lang="ru-RU" sz="2800" dirty="0" smtClean="0"/>
              <a:t>воспитателю.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Результаты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7924" y="1916832"/>
            <a:ext cx="5184577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4674</TotalTime>
  <Words>128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Аспект</vt:lpstr>
      <vt:lpstr>Воздушный поток</vt:lpstr>
      <vt:lpstr>Презентация PowerPoint</vt:lpstr>
      <vt:lpstr>Развиваем речь</vt:lpstr>
      <vt:lpstr>Помогите ребенку различать левую и правую руки и обозначать налево, направо </vt:lpstr>
      <vt:lpstr>Побеседуйте с ребенком на тему: «Дружба», «Друг» У тебя есть друзья? Кто твой самый близкий друг? Как его зовут? Скажите о правилах дружбы </vt:lpstr>
      <vt:lpstr>Слепите вместе с ребенком огурцы и свеклу Помогите ему сделать овальную и круглую форму Учите пальцами оттягивать , скруглять концы, слаживать поверхность Материал: глина или пластилин, доска для лепки</vt:lpstr>
      <vt:lpstr>Помогите ребенку нарисовать яички, расскажите как выглядит яйцо. Можете прочитать или рассказать сказку «Курочка Ряба»  Материал: гуашь белая и желтая; листы бумаги голубого , серого или любого другого светлого тона, кисти, банка с водой, салфетки.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Пользователь Windows</cp:lastModifiedBy>
  <cp:revision>53</cp:revision>
  <dcterms:created xsi:type="dcterms:W3CDTF">2017-09-25T05:51:55Z</dcterms:created>
  <dcterms:modified xsi:type="dcterms:W3CDTF">2021-10-29T08:11:31Z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