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  <p:sldMasterId id="2147483725" r:id="rId2"/>
  </p:sldMasterIdLst>
  <p:sldIdLst>
    <p:sldId id="256" r:id="rId3"/>
    <p:sldId id="257" r:id="rId4"/>
    <p:sldId id="258" r:id="rId5"/>
    <p:sldId id="259" r:id="rId6"/>
    <p:sldId id="260" r:id="rId7"/>
    <p:sldId id="264" r:id="rId8"/>
    <p:sldId id="262" r:id="rId9"/>
    <p:sldId id="263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C:\Users\&#1044;&#1054;&#1059;%20&#8470;5\Desktop\&#1052;&#1059;&#1047;&#1067;&#1050;&#1040;\1%20&#1084;&#1083;&#1072;&#1076;&#1096;&#1072;&#1103;\03%20&#1061;&#1086;&#1076;&#1080;&#1084;%20-%20&#1073;&#1077;&#1075;&#1072;&#1077;&#1084;%20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C:\Users\&#1044;&#1054;&#1059;%20&#8470;5\AppData\Local\Microsoft\Windows\INetCache\IE\WKH8A0GV\03._&#1058;&#1072;&#1085;&#1077;&#1094;_&#1089;_&#1083;&#1080;&#1089;&#1090;&#1086;&#1095;&#1082;&#1072;&#1084;&#1080;_-&#1071;_&#1089;_&#1083;&#1080;&#1089;&#1090;&#1086;&#1095;&#1082;&#1072;&#1084;&#1080;_&#1093;&#1086;&#1078;&#1091;-_(mixpromo.net)%5b1%5d.mp3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4;&#1054;&#1059;%20&#8470;5\Desktop\&#1052;&#1059;&#1047;&#1067;&#1050;&#1040;\1%20&#1084;&#1083;&#1072;&#1076;&#1096;&#1072;&#1103;\08%20&#1048;&#1075;&#1088;&#1072;%20&#1089;%20&#1084;&#1080;&#1096;&#1082;&#1086;&#1081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5" y="0"/>
            <a:ext cx="9144000" cy="6857999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685800" y="1196752"/>
            <a:ext cx="7772040" cy="2592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МБДОУ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д/с № 5»Родничок» </a:t>
            </a:r>
            <a:endParaRPr lang="ru-RU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комбинированного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вида с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Сарыг-Сеп</a:t>
            </a:r>
            <a:r>
              <a:rPr lang="ru-RU" sz="3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ru-RU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Дистанционное обучение </a:t>
            </a:r>
          </a:p>
          <a:p>
            <a:pPr algn="ctr">
              <a:lnSpc>
                <a:spcPct val="100000"/>
              </a:lnSpc>
            </a:pPr>
            <a:r>
              <a:rPr lang="ru-RU" sz="3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неделя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(с 30 октября по 7 ноября 2021г.)</a:t>
            </a:r>
            <a:endParaRPr lang="ru-RU" sz="31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kk-KZ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младшая</a:t>
            </a:r>
            <a:r>
              <a:rPr lang="ru-RU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группа (2-3 года)</a:t>
            </a: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ru-RU" sz="7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Calibri"/>
              </a:rPr>
              <a:t>Тема: </a:t>
            </a:r>
            <a:r>
              <a:rPr lang="ru-RU" sz="72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Calibri"/>
              </a:rPr>
              <a:t>Осень</a:t>
            </a:r>
            <a:r>
              <a:rPr lang="ru-RU" sz="72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Calibri"/>
              </a:rPr>
              <a:t>»</a:t>
            </a:r>
            <a:endParaRPr lang="ru-RU" sz="1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371600" y="4869000"/>
            <a:ext cx="6400440" cy="769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Выполнил: </a:t>
            </a:r>
            <a:r>
              <a:rPr lang="ru-RU" sz="28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музыкальный руководитель Трегубова В.В.</a:t>
            </a:r>
            <a:endParaRPr lang="ru-RU" sz="2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0" name="TextShape 1"/>
          <p:cNvSpPr txBox="1"/>
          <p:nvPr/>
        </p:nvSpPr>
        <p:spPr>
          <a:xfrm>
            <a:off x="1331640" y="620688"/>
            <a:ext cx="6768752" cy="55050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Разминка под музыку:</a:t>
            </a:r>
          </a:p>
          <a:p>
            <a:pPr algn="ctr">
              <a:lnSpc>
                <a:spcPct val="100000"/>
              </a:lnSpc>
            </a:pPr>
            <a:r>
              <a:rPr lang="ru-RU" sz="24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Выполнять движения разминки под</a:t>
            </a:r>
          </a:p>
          <a:p>
            <a:pPr algn="ctr">
              <a:lnSpc>
                <a:spcPct val="100000"/>
              </a:lnSpc>
            </a:pPr>
            <a:r>
              <a:rPr lang="ru-RU" sz="24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м</a:t>
            </a:r>
            <a:r>
              <a:rPr lang="ru-RU" sz="2400" b="0" i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узыку.</a:t>
            </a:r>
          </a:p>
          <a:p>
            <a:pPr>
              <a:lnSpc>
                <a:spcPct val="100000"/>
              </a:lnSpc>
            </a:pPr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Раз, два, раз</a:t>
            </a:r>
            <a:r>
              <a:rPr lang="ru-RU" sz="24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раз</a:t>
            </a:r>
            <a:r>
              <a:rPr lang="ru-RU" sz="24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, два, раз, </a:t>
            </a:r>
            <a:endParaRPr lang="ru-RU" sz="2400" b="1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Весело, весело, мы идем</a:t>
            </a:r>
            <a:r>
              <a:rPr lang="ru-RU" sz="24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(идем по кругу </a:t>
            </a:r>
            <a:r>
              <a:rPr lang="ru-RU" sz="2400" i="1" spc="-1" dirty="0" err="1" smtClean="0">
                <a:uFill>
                  <a:solidFill>
                    <a:srgbClr val="FFFFFF"/>
                  </a:solidFill>
                </a:uFill>
                <a:latin typeface="Calibri"/>
              </a:rPr>
              <a:t>др.за</a:t>
            </a:r>
            <a:r>
              <a:rPr lang="ru-RU" sz="24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400" i="1" spc="-1" dirty="0" err="1" smtClean="0">
                <a:uFill>
                  <a:solidFill>
                    <a:srgbClr val="FFFFFF"/>
                  </a:solidFill>
                </a:uFill>
                <a:latin typeface="Calibri"/>
              </a:rPr>
              <a:t>др</a:t>
            </a:r>
            <a:r>
              <a:rPr lang="ru-RU" sz="24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Раз</a:t>
            </a:r>
            <a:r>
              <a:rPr lang="ru-RU" sz="24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, два, раз, раз, два, раз, </a:t>
            </a:r>
            <a:endParaRPr lang="ru-RU" sz="2400" b="1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ru-RU" sz="24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П</a:t>
            </a:r>
            <a:r>
              <a:rPr lang="ru-RU" sz="2400" b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есенку, песенку, мы поем </a:t>
            </a:r>
            <a:r>
              <a:rPr lang="ru-RU" sz="2400" b="0" i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(идем по кругу высоко поднимаем колени)</a:t>
            </a:r>
          </a:p>
          <a:p>
            <a:pPr>
              <a:lnSpc>
                <a:spcPct val="100000"/>
              </a:lnSpc>
            </a:pPr>
            <a:endParaRPr lang="ru-RU" sz="2400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А теперь бегом, бегом, </a:t>
            </a:r>
          </a:p>
          <a:p>
            <a:pPr>
              <a:lnSpc>
                <a:spcPct val="100000"/>
              </a:lnSpc>
            </a:pPr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И по комнате кругом </a:t>
            </a:r>
            <a:r>
              <a:rPr lang="ru-RU" sz="24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(легким бегом на носочках по кругу)</a:t>
            </a: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Вот как быстро мы бежали </a:t>
            </a:r>
          </a:p>
          <a:p>
            <a:pPr>
              <a:lnSpc>
                <a:spcPct val="100000"/>
              </a:lnSpc>
            </a:pPr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И нисколько не устали.</a:t>
            </a:r>
            <a:endParaRPr lang="ru-RU" sz="2400" b="1" strike="noStrike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" name="03 Ходим - бегаем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00166" y="857232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85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" name="TextShape 1"/>
          <p:cNvSpPr txBox="1"/>
          <p:nvPr/>
        </p:nvSpPr>
        <p:spPr>
          <a:xfrm>
            <a:off x="469557" y="631143"/>
            <a:ext cx="8229240" cy="5505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ru-RU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Прочитайте стихотворение «Осень»</a:t>
            </a:r>
          </a:p>
          <a:p>
            <a:r>
              <a:rPr lang="ru-RU" sz="3200" dirty="0"/>
              <a:t>   </a:t>
            </a:r>
            <a:r>
              <a:rPr lang="ru-RU" sz="900" dirty="0"/>
              <a:t> </a:t>
            </a:r>
            <a:r>
              <a:rPr lang="ru-RU" sz="100" dirty="0" smtClean="0"/>
              <a:t>           </a:t>
            </a:r>
          </a:p>
          <a:p>
            <a:r>
              <a:rPr lang="ru-RU" sz="3200" dirty="0" smtClean="0"/>
              <a:t>                Я – Осень золотая,</a:t>
            </a:r>
          </a:p>
          <a:p>
            <a:r>
              <a:rPr lang="ru-RU" sz="3200" dirty="0"/>
              <a:t>                К вам пришла опять,</a:t>
            </a:r>
          </a:p>
          <a:p>
            <a:r>
              <a:rPr lang="ru-RU" sz="3200" dirty="0"/>
              <a:t>                Багряной, желтой краской</a:t>
            </a:r>
          </a:p>
          <a:p>
            <a:r>
              <a:rPr lang="ru-RU" sz="3200" dirty="0"/>
              <a:t>                Я буду рисовать.</a:t>
            </a:r>
          </a:p>
          <a:p>
            <a:r>
              <a:rPr lang="ru-RU" sz="3200" dirty="0"/>
              <a:t>                Хожу я по тропинкам,</a:t>
            </a:r>
          </a:p>
          <a:p>
            <a:r>
              <a:rPr lang="ru-RU" sz="3200" dirty="0"/>
              <a:t>                Хожу не </a:t>
            </a:r>
            <a:r>
              <a:rPr lang="ru-RU" sz="3200" dirty="0" smtClean="0"/>
              <a:t>торопясь,</a:t>
            </a:r>
            <a:endParaRPr lang="ru-RU" sz="3200" dirty="0"/>
          </a:p>
          <a:p>
            <a:r>
              <a:rPr lang="ru-RU" sz="3200" dirty="0"/>
              <a:t>                А листья золотые</a:t>
            </a:r>
          </a:p>
          <a:p>
            <a:r>
              <a:rPr lang="ru-RU" sz="3200" dirty="0"/>
              <a:t>                Летят, летят, </a:t>
            </a:r>
            <a:r>
              <a:rPr lang="ru-RU" sz="3200" dirty="0" smtClean="0"/>
              <a:t>кружась.</a:t>
            </a:r>
            <a:endParaRPr lang="ru-RU" sz="3200" dirty="0"/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2" name="TextShape 1"/>
          <p:cNvSpPr txBox="1"/>
          <p:nvPr/>
        </p:nvSpPr>
        <p:spPr>
          <a:xfrm>
            <a:off x="500034" y="928670"/>
            <a:ext cx="8229240" cy="4839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>
              <a:buClr>
                <a:srgbClr val="000000"/>
              </a:buClr>
            </a:pPr>
            <a:r>
              <a:rPr lang="ru-RU" sz="5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Танец с листочками</a:t>
            </a:r>
            <a:endParaRPr lang="ru-RU" sz="5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ru-RU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ru-RU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" name="03._Танец_с_листочками_-Я_с_листочками_хожу-_(mixpromo.net)[1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71604" y="2643182"/>
            <a:ext cx="723904" cy="723904"/>
          </a:xfrm>
          <a:prstGeom prst="rect">
            <a:avLst/>
          </a:prstGeom>
        </p:spPr>
      </p:pic>
      <p:pic>
        <p:nvPicPr>
          <p:cNvPr id="7" name="Рисунок 6" descr="счаст-ивые-ети-329742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2143116"/>
            <a:ext cx="364333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64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Заключительный этап.</a:t>
            </a:r>
            <a:r>
              <a:rPr lang="ru-RU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Shape 2"/>
          <p:cNvSpPr txBox="1"/>
          <p:nvPr/>
        </p:nvSpPr>
        <p:spPr>
          <a:xfrm>
            <a:off x="1043608" y="1124744"/>
            <a:ext cx="7128792" cy="475252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Музыкальная игра</a:t>
            </a: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«Игра с мишкой»</a:t>
            </a:r>
          </a:p>
          <a:p>
            <a:pPr algn="ctr">
              <a:lnSpc>
                <a:spcPct val="100000"/>
              </a:lnSpc>
            </a:pP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Уважаемые родители!</a:t>
            </a:r>
            <a:endParaRPr lang="ru-RU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Во время игровой деятельности, роль медведя  может сыграть  ребенок, или игрушка, или любой член семьи.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Заключительный этап.</a:t>
            </a:r>
            <a:r>
              <a:rPr lang="ru-RU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Shape 2"/>
          <p:cNvSpPr txBox="1"/>
          <p:nvPr/>
        </p:nvSpPr>
        <p:spPr>
          <a:xfrm>
            <a:off x="1043608" y="1124744"/>
            <a:ext cx="7128792" cy="475252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lang="ru-RU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" name="Содержимое 7" descr="Мишка с бантом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r="34961"/>
          <a:stretch>
            <a:fillRect/>
          </a:stretch>
        </p:blipFill>
        <p:spPr>
          <a:xfrm>
            <a:off x="1285852" y="1000108"/>
            <a:ext cx="3223861" cy="3298121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9124" y="2000240"/>
            <a:ext cx="3602854" cy="392909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Мишка косолапый</a:t>
            </a:r>
          </a:p>
          <a:p>
            <a:pPr>
              <a:buNone/>
            </a:pPr>
            <a:r>
              <a:rPr lang="ru-RU" sz="2400" dirty="0" smtClean="0"/>
              <a:t>Машет детям лапой.</a:t>
            </a:r>
          </a:p>
          <a:p>
            <a:pPr>
              <a:buNone/>
            </a:pPr>
            <a:r>
              <a:rPr lang="ru-RU" sz="2400" dirty="0" smtClean="0"/>
              <a:t>Приглашает погулять,</a:t>
            </a:r>
          </a:p>
          <a:p>
            <a:pPr>
              <a:buNone/>
            </a:pPr>
            <a:r>
              <a:rPr lang="ru-RU" sz="2400" dirty="0" smtClean="0"/>
              <a:t>В догонялки поиграть.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1800" i="1" dirty="0" smtClean="0"/>
          </a:p>
          <a:p>
            <a:pPr algn="just">
              <a:buNone/>
            </a:pPr>
            <a:r>
              <a:rPr lang="ru-RU" sz="1800" i="1" dirty="0" smtClean="0"/>
              <a:t>   (Пока медведь поёт песен- </a:t>
            </a:r>
            <a:r>
              <a:rPr lang="ru-RU" sz="1800" i="1" dirty="0" err="1" smtClean="0"/>
              <a:t>ку</a:t>
            </a:r>
            <a:r>
              <a:rPr lang="ru-RU" sz="1800" i="1" dirty="0" smtClean="0"/>
              <a:t>, ребёнок подходит к Мишке. По окончании песенки – ребёнок убегает, медведь догоняет его.)</a:t>
            </a:r>
            <a:endParaRPr lang="ru-RU" sz="1800" i="1" dirty="0"/>
          </a:p>
        </p:txBody>
      </p:sp>
      <p:pic>
        <p:nvPicPr>
          <p:cNvPr id="9" name="08 Игра с мишк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428992" y="4786322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1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7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268760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Уважаемые родители</a:t>
            </a:r>
            <a:r>
              <a:rPr lang="ru-RU" sz="3200" b="1" dirty="0" smtClean="0"/>
              <a:t>!</a:t>
            </a:r>
          </a:p>
          <a:p>
            <a:pPr algn="ctr"/>
            <a:endParaRPr lang="ru-RU" sz="1600" b="1" dirty="0"/>
          </a:p>
          <a:p>
            <a:pPr algn="ctr"/>
            <a:r>
              <a:rPr lang="ru-RU" sz="2800" dirty="0"/>
              <a:t>Во время деятельности с </a:t>
            </a:r>
            <a:r>
              <a:rPr lang="ru-RU" sz="2800" dirty="0" smtClean="0"/>
              <a:t>ребенком </a:t>
            </a:r>
            <a:endParaRPr lang="ru-RU" sz="2800" dirty="0" smtClean="0"/>
          </a:p>
          <a:p>
            <a:pPr algn="ctr"/>
            <a:r>
              <a:rPr lang="ru-RU" sz="2800" dirty="0" smtClean="0"/>
              <a:t>с</a:t>
            </a:r>
            <a:r>
              <a:rPr lang="ru-RU" sz="2800" dirty="0" smtClean="0"/>
              <a:t>делайте</a:t>
            </a:r>
            <a:r>
              <a:rPr lang="ru-RU" sz="2800" dirty="0" smtClean="0"/>
              <a:t>, пожалуйста, фотографии</a:t>
            </a:r>
            <a:r>
              <a:rPr lang="ru-RU" sz="2800" dirty="0"/>
              <a:t>. </a:t>
            </a:r>
            <a:endParaRPr lang="ru-RU" sz="2800" dirty="0" smtClean="0"/>
          </a:p>
          <a:p>
            <a:pPr algn="ctr"/>
            <a:r>
              <a:rPr lang="ru-RU" sz="2800" dirty="0" smtClean="0"/>
              <a:t>Отправить </a:t>
            </a:r>
            <a:r>
              <a:rPr lang="ru-RU" sz="2800" dirty="0"/>
              <a:t>фотографии можно в группу </a:t>
            </a:r>
            <a:r>
              <a:rPr lang="ru-RU" sz="2800" dirty="0" smtClean="0"/>
              <a:t>в </a:t>
            </a:r>
            <a:r>
              <a:rPr lang="ru-RU" sz="2800" dirty="0" err="1" smtClean="0"/>
              <a:t>вайбер</a:t>
            </a:r>
            <a:r>
              <a:rPr lang="ru-RU" sz="2800" dirty="0" smtClean="0"/>
              <a:t> </a:t>
            </a:r>
            <a:r>
              <a:rPr lang="ru-RU" sz="2800" dirty="0"/>
              <a:t>или лично вашему </a:t>
            </a:r>
            <a:r>
              <a:rPr lang="ru-RU" sz="2800" dirty="0" smtClean="0"/>
              <a:t>воспитателю.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Результаты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7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7924" y="1916832"/>
            <a:ext cx="5184577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4831</TotalTime>
  <Words>215</Words>
  <Application>Microsoft Office PowerPoint</Application>
  <PresentationFormat>Экран (4:3)</PresentationFormat>
  <Paragraphs>53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Аспект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WORK</cp:lastModifiedBy>
  <cp:revision>71</cp:revision>
  <dcterms:created xsi:type="dcterms:W3CDTF">2017-09-25T05:51:55Z</dcterms:created>
  <dcterms:modified xsi:type="dcterms:W3CDTF">2021-10-28T12:48:29Z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