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25" r:id="rId2"/>
  </p:sldMasterIdLst>
  <p:sldIdLst>
    <p:sldId id="256" r:id="rId3"/>
    <p:sldId id="257" r:id="rId4"/>
    <p:sldId id="265" r:id="rId5"/>
    <p:sldId id="258" r:id="rId6"/>
    <p:sldId id="259" r:id="rId7"/>
    <p:sldId id="267" r:id="rId8"/>
    <p:sldId id="268" r:id="rId9"/>
    <p:sldId id="260" r:id="rId10"/>
    <p:sldId id="264" r:id="rId11"/>
    <p:sldId id="262" r:id="rId12"/>
    <p:sldId id="263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31.10.2021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&#1084;&#1087;3\&#1051;&#1072;&#1076;&#1091;&#1096;&#1082;&#1080;%20-%20&#1103;&#1089;&#1077;&#1083;&#1100;&#1082;&#1080;\&#1051;&#1072;&#1076;&#1091;&#1096;&#1082;&#1080;%20_%20&#1071;&#1089;&#1077;&#1083;&#1100;&#1082;&#1080;%20_%20&#1044;&#1048;&#1057;&#1050;%201\08%20&#1053;&#1072;&#1091;&#1095;&#1080;&#1083;&#1080;&#1089;&#1100;%20&#1084;&#1099;%20&#1093;&#1086;&#1076;&#1080;&#1090;&#1100;%2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&#1084;&#1087;3\&#1051;&#1072;&#1076;&#1091;&#1096;&#1082;&#1080;%20-%20&#1103;&#1089;&#1077;&#1083;&#1100;&#1082;&#1080;\&#1051;&#1072;&#1076;&#1091;&#1096;&#1082;&#1080;%20_%20&#1071;&#1089;&#1077;&#1083;&#1100;&#1082;&#1080;%20_%20&#1044;&#1048;&#1057;&#1050;%201\10%20&#1052;&#1099;%20&#1091;&#1095;&#1080;&#1084;&#1089;&#1103;%20&#1073;&#1077;&#1075;&#1072;&#1090;&#1100;%20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&#1084;&#1087;3\2019%20-%202020%20&#1091;&#1095;&#1077;&#1073;&#1085;&#1099;&#1081;%20&#1075;&#1086;&#1076;\&#1054;&#1057;&#1045;&#1053;&#1053;&#1048;&#1045;%20&#1055;&#1056;&#1040;&#1047;&#1044;&#1053;&#1048;&#1050;&#1048;\&#1054;&#1089;&#1077;&#1085;&#1100;%20&#1074;%20&#1090;&#1077;&#1088;&#1077;&#1084;&#1082;&#1077;.%20II%20&#1084;&#1083;&#1072;&#1076;&#1096;&#1072;&#1103;%20&#1075;&#1088;&#1091;&#1087;&#1087;&#1072;%20&#8470;1%20&#1080;%20&#8470;2.%20&#1054;&#1050;&#1058;&#1071;&#1041;&#1056;&#1068;%202019&#1043;\11.%20&#1058;&#1072;&#1085;&#1077;&#1094;.%20&#1057;&#1077;&#1083;&#1080;&#1074;&#1077;&#1088;&#1089;&#1090;&#1086;&#1074;&#1072;%20-%20&#1055;&#1077;&#1089;&#1085;&#1102;%20&#1086;&#1089;&#1077;&#1085;&#1080;%20&#1087;&#1086;&#1077;&#1084;%20(+)%20(mixpromo.net)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44;&#1054;&#1059;%20&#8470;5\AppData\Local\Microsoft\Windows\INetCache\IE\FDPNP26L\04._&#1058;&#1072;&#1085;&#1077;&#1094;_&#1089;_&#1083;&#1080;&#1089;&#1090;&#1086;&#1095;&#1082;&#1072;&#1084;&#1080;__&#1045;&#1074;&#1090;&#1086;&#1076;&#1100;&#1077;&#1074;&#1086;&#1081;_&#1087;&#1083;&#1102;&#1089;%5b1%5d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Documents%20and%20Settings\Lanos\&#1056;&#1072;&#1073;&#1086;&#1095;&#1080;&#1081;%20&#1089;&#1090;&#1086;&#1083;\&#1052;&#1059;&#1047;&#1067;&#1050;&#1040;\11%20&#1084;&#1083;&#1072;&#1076;&#1096;&#1072;&#1103;\07%20&#1052;&#1080;&#1096;&#1082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4;&#1054;&#1059;%20&#8470;5\AppData\Local\Microsoft\Windows\INetCache\IE\WKH8A0GV\08_&#1048;&#1075;&#1088;&#1072;_&#1089;_&#1084;&#1080;&#1096;&#1082;&#1086;&#1081;%5b1%5d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5" y="0"/>
            <a:ext cx="9144000" cy="6857999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685800" y="1196752"/>
            <a:ext cx="7772040" cy="2592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д/с № 5»Родничок» 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вида с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Сарыг-Сеп</a:t>
            </a:r>
            <a:r>
              <a:rPr lang="ru-R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</a:pPr>
            <a:r>
              <a:rPr lang="ru-RU" sz="3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неделя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 30 октября по 7 ноября 2021г.)</a:t>
            </a:r>
            <a:endParaRPr lang="ru-RU" sz="3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</a:t>
            </a:r>
            <a:r>
              <a:rPr lang="kk-KZ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младшая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группа (3 - 4 года)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7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Тема: </a:t>
            </a:r>
            <a:r>
              <a:rPr lang="ru-RU" sz="7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Осень</a:t>
            </a:r>
            <a:r>
              <a:rPr lang="ru-RU" sz="7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Выполнил: </a:t>
            </a:r>
            <a:r>
              <a:rPr lang="ru-RU" sz="2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музыкальный руководитель Трегубова В.В.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268760"/>
            <a:ext cx="61926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Уважаемые родители</a:t>
            </a:r>
            <a:r>
              <a:rPr lang="ru-RU" sz="3200" b="1" dirty="0" smtClean="0"/>
              <a:t>!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2800" dirty="0"/>
              <a:t>Во время деятельности с </a:t>
            </a:r>
            <a:r>
              <a:rPr lang="ru-RU" sz="2800" dirty="0" smtClean="0"/>
              <a:t>ребенком </a:t>
            </a:r>
          </a:p>
          <a:p>
            <a:pPr algn="ctr"/>
            <a:r>
              <a:rPr lang="ru-RU" sz="2800" dirty="0" smtClean="0"/>
              <a:t>сделайте, пожалуйста, фотографии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Отправить </a:t>
            </a:r>
            <a:r>
              <a:rPr lang="ru-RU" sz="2800" dirty="0"/>
              <a:t>фотографии можно в группу </a:t>
            </a:r>
            <a:r>
              <a:rPr lang="ru-RU" sz="2800" dirty="0" smtClean="0"/>
              <a:t>в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</a:t>
            </a:r>
            <a:r>
              <a:rPr lang="ru-RU" sz="2800" dirty="0"/>
              <a:t>или лично вашему </a:t>
            </a:r>
            <a:r>
              <a:rPr lang="ru-RU" sz="2800" dirty="0" smtClean="0"/>
              <a:t>воспитателю.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924" y="1916832"/>
            <a:ext cx="518457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1331640" y="620688"/>
            <a:ext cx="6768752" cy="5505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Разминка под музыку: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Выполнять движения разминки под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lang="ru-RU" sz="2400" b="0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узыку.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/>
              <a:t>Ножками затопали,</a:t>
            </a:r>
          </a:p>
          <a:p>
            <a:pPr algn="ctr">
              <a:buNone/>
            </a:pPr>
            <a:r>
              <a:rPr lang="ru-RU" dirty="0" smtClean="0"/>
              <a:t>Зашагали по полу:</a:t>
            </a:r>
          </a:p>
          <a:p>
            <a:pPr algn="ctr">
              <a:buNone/>
            </a:pPr>
            <a:r>
              <a:rPr lang="ru-RU" dirty="0" smtClean="0"/>
              <a:t>Топ, топ, топ, топ, топ,</a:t>
            </a:r>
          </a:p>
          <a:p>
            <a:pPr algn="ctr">
              <a:buNone/>
            </a:pPr>
            <a:r>
              <a:rPr lang="ru-RU" dirty="0" smtClean="0"/>
              <a:t>А теперь все дружно – стоп!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143116"/>
            <a:ext cx="5194138" cy="2143140"/>
          </a:xfrm>
          <a:prstGeom prst="rect">
            <a:avLst/>
          </a:prstGeom>
        </p:spPr>
      </p:pic>
      <p:pic>
        <p:nvPicPr>
          <p:cNvPr id="8" name="08 Научились мы ходи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85723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1331640" y="620688"/>
            <a:ext cx="6768752" cy="5505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2400" i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Лёгкий бег под м</a:t>
            </a:r>
            <a:r>
              <a:rPr lang="ru-RU" sz="2400" b="0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узыку.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Рисунок 7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6072230" cy="2643206"/>
          </a:xfrm>
          <a:prstGeom prst="rect">
            <a:avLst/>
          </a:prstGeom>
        </p:spPr>
      </p:pic>
      <p:pic>
        <p:nvPicPr>
          <p:cNvPr id="9" name="10 Мы учимся бега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71604" y="85723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2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469557" y="631143"/>
            <a:ext cx="8229240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Прочитайте стихотворение «Осень»</a:t>
            </a:r>
          </a:p>
          <a:p>
            <a:r>
              <a:rPr lang="ru-RU" sz="3200" dirty="0"/>
              <a:t>   </a:t>
            </a:r>
            <a:r>
              <a:rPr lang="ru-RU" sz="900" dirty="0"/>
              <a:t> </a:t>
            </a:r>
            <a:r>
              <a:rPr lang="ru-RU" sz="100" dirty="0" smtClean="0"/>
              <a:t>           </a:t>
            </a:r>
          </a:p>
          <a:p>
            <a:r>
              <a:rPr lang="ru-RU" sz="3200" dirty="0" smtClean="0"/>
              <a:t>                Я – Осень золотая,</a:t>
            </a:r>
          </a:p>
          <a:p>
            <a:r>
              <a:rPr lang="ru-RU" sz="3200" dirty="0"/>
              <a:t>                К вам пришла опять,</a:t>
            </a:r>
          </a:p>
          <a:p>
            <a:r>
              <a:rPr lang="ru-RU" sz="3200" dirty="0"/>
              <a:t>                Багряной, желтой краской</a:t>
            </a:r>
          </a:p>
          <a:p>
            <a:r>
              <a:rPr lang="ru-RU" sz="3200" dirty="0"/>
              <a:t>                Я буду рисовать.</a:t>
            </a:r>
          </a:p>
          <a:p>
            <a:r>
              <a:rPr lang="ru-RU" sz="3200" dirty="0"/>
              <a:t>                Хожу я по тропинкам,</a:t>
            </a:r>
          </a:p>
          <a:p>
            <a:r>
              <a:rPr lang="ru-RU" sz="3200" dirty="0"/>
              <a:t>                Хожу не </a:t>
            </a:r>
            <a:r>
              <a:rPr lang="ru-RU" sz="3200" dirty="0" smtClean="0"/>
              <a:t>торопясь,</a:t>
            </a:r>
            <a:endParaRPr lang="ru-RU" sz="3200" dirty="0"/>
          </a:p>
          <a:p>
            <a:r>
              <a:rPr lang="ru-RU" sz="3200" dirty="0"/>
              <a:t>                А листья золотые</a:t>
            </a:r>
          </a:p>
          <a:p>
            <a:r>
              <a:rPr lang="ru-RU" sz="3200" dirty="0"/>
              <a:t>                Летят, летят, </a:t>
            </a:r>
            <a:r>
              <a:rPr lang="ru-RU" sz="3200" dirty="0" smtClean="0"/>
              <a:t>кружась.</a:t>
            </a:r>
            <a:endParaRPr lang="ru-RU" sz="3200" dirty="0"/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buClr>
                <a:srgbClr val="000000"/>
              </a:buClr>
            </a:pPr>
            <a:r>
              <a:rPr lang="ru-RU" sz="4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Песню Осени споём</a:t>
            </a:r>
            <a:endParaRPr lang="ru-RU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Выполнять движения в соответствии </a:t>
            </a:r>
          </a:p>
          <a:p>
            <a:pPr marL="360" algn="ctr">
              <a:buClr>
                <a:srgbClr val="000000"/>
              </a:buClr>
            </a:pP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 словами песенки</a:t>
            </a:r>
            <a:endParaRPr lang="ru-RU" sz="48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11. Танец. Селиверстова - Песню осени поем (+)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785794"/>
            <a:ext cx="642942" cy="642942"/>
          </a:xfrm>
          <a:prstGeom prst="rect">
            <a:avLst/>
          </a:prstGeom>
        </p:spPr>
      </p:pic>
      <p:pic>
        <p:nvPicPr>
          <p:cNvPr id="7" name="Рисунок 6" descr="ddd60aa80ff351d5a7080e70ec247e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357430"/>
            <a:ext cx="500266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6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buClr>
                <a:srgbClr val="000000"/>
              </a:buClr>
            </a:pPr>
            <a:r>
              <a:rPr lang="ru-RU" sz="4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Танец с листочками</a:t>
            </a:r>
            <a:endParaRPr lang="ru-RU" sz="4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04._Танец_с_листочками__Евтодьевой_плюс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857232"/>
            <a:ext cx="723904" cy="723904"/>
          </a:xfrm>
          <a:prstGeom prst="rect">
            <a:avLst/>
          </a:prstGeom>
        </p:spPr>
      </p:pic>
      <p:pic>
        <p:nvPicPr>
          <p:cNvPr id="8" name="Рисунок 7" descr="Дети и ос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857363"/>
            <a:ext cx="4429156" cy="358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2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buClr>
                <a:srgbClr val="000000"/>
              </a:buClr>
            </a:pPr>
            <a:r>
              <a:rPr lang="ru-RU" sz="4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Мишка</a:t>
            </a:r>
          </a:p>
          <a:p>
            <a:pPr marL="360" algn="ctr">
              <a:buClr>
                <a:srgbClr val="000000"/>
              </a:buClr>
            </a:pPr>
            <a:endParaRPr lang="ru-RU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Рисунок 5" descr="Мишка1.jpg"/>
          <p:cNvPicPr>
            <a:picLocks noChangeAspect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>
          <a:xfrm>
            <a:off x="1500166" y="1571612"/>
            <a:ext cx="2700356" cy="385765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5152" y="3429000"/>
            <a:ext cx="3346704" cy="2500330"/>
          </a:xfrm>
        </p:spPr>
        <p:txBody>
          <a:bodyPr/>
          <a:lstStyle/>
          <a:p>
            <a:r>
              <a:rPr lang="ru-RU" i="1" dirty="0" smtClean="0"/>
              <a:t>Под музыку изображать медведя. В конце вместе с ребёнком порычать, как медведь.</a:t>
            </a:r>
            <a:endParaRPr lang="ru-RU" i="1" dirty="0"/>
          </a:p>
        </p:txBody>
      </p:sp>
      <p:pic>
        <p:nvPicPr>
          <p:cNvPr id="9" name="07 Ми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200024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2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Заключительный этап.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Shape 2"/>
          <p:cNvSpPr txBox="1"/>
          <p:nvPr/>
        </p:nvSpPr>
        <p:spPr>
          <a:xfrm>
            <a:off x="1043608" y="1124744"/>
            <a:ext cx="7128792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Музыкальная игра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«Игра с мишкой»</a:t>
            </a:r>
          </a:p>
          <a:p>
            <a:pPr algn="ctr">
              <a:lnSpc>
                <a:spcPct val="100000"/>
              </a:lnSpc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Уважаемые родители!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Во время игровой деятельности, роль медведя  может сыграть  ребенок, или игрушка, или любой член семьи.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Заключительный этап.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Shape 2"/>
          <p:cNvSpPr txBox="1"/>
          <p:nvPr/>
        </p:nvSpPr>
        <p:spPr>
          <a:xfrm>
            <a:off x="1043608" y="1124744"/>
            <a:ext cx="7128792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Содержимое 7" descr="teddy-2977694__34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9801" t="-24670" r="20617"/>
          <a:stretch>
            <a:fillRect/>
          </a:stretch>
        </p:blipFill>
        <p:spPr>
          <a:xfrm>
            <a:off x="1071538" y="0"/>
            <a:ext cx="3429024" cy="407196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2643182"/>
            <a:ext cx="3888606" cy="34290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Мишка косолапый</a:t>
            </a:r>
          </a:p>
          <a:p>
            <a:pPr>
              <a:buNone/>
            </a:pPr>
            <a:r>
              <a:rPr lang="ru-RU" sz="2400" dirty="0" smtClean="0"/>
              <a:t>   Машет детям лапой.</a:t>
            </a:r>
          </a:p>
          <a:p>
            <a:pPr>
              <a:buNone/>
            </a:pPr>
            <a:r>
              <a:rPr lang="ru-RU" sz="2400" dirty="0" smtClean="0"/>
              <a:t>   Приглашает погулять,</a:t>
            </a:r>
          </a:p>
          <a:p>
            <a:pPr>
              <a:buNone/>
            </a:pPr>
            <a:r>
              <a:rPr lang="ru-RU" sz="2400" dirty="0" smtClean="0"/>
              <a:t>   В догонялки поиграть.</a:t>
            </a:r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1800" i="1" dirty="0" smtClean="0"/>
              <a:t>   (Пока медведь поёт песенку, ребёнок подходит к Мишке. По окончании песенки – ребёнок убегает, медведь догоняет его.)</a:t>
            </a:r>
            <a:endParaRPr lang="ru-RU" sz="1800" i="1" dirty="0"/>
          </a:p>
        </p:txBody>
      </p:sp>
      <p:pic>
        <p:nvPicPr>
          <p:cNvPr id="10" name="08_Игра_с_мишкой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171448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198</Words>
  <Application>Microsoft Office PowerPoint</Application>
  <PresentationFormat>Экран (4:3)</PresentationFormat>
  <Paragraphs>56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Аспект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WORK</cp:lastModifiedBy>
  <cp:revision>75</cp:revision>
  <dcterms:created xsi:type="dcterms:W3CDTF">2017-09-25T05:51:55Z</dcterms:created>
  <dcterms:modified xsi:type="dcterms:W3CDTF">2021-10-31T11:50:26Z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