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6A04-28AD-4A06-9F31-20A11C08276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A448-319F-4062-B120-85F8ECE67B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formi-foto.ru/png_tmp/273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43" y="-214338"/>
            <a:ext cx="9148743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 (с 1 по 5 ноября 2021 г.)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«Игрушки»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Шатохина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Н.М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Таваа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Ч.Н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Якубова Н.В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formi-foto.ru/png_tmp/2735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8" y="0"/>
            <a:ext cx="9151438" cy="70169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 время деятельности с ребенком,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сделайте пожалуйста фотографии.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вайбер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или лично воспитателю.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thumbs.dreamstime.com/b/%D0%BB%D0%B5%D1%82%D0%B0%D0%BD%D0%B8%D0%B5-%D1%81%D0%B0%D0%BC%D0%BE%D0%BB%D0%B5%D1%82%D0%B0-%D1%88%D0%B0%D1%80%D0%B6%D0%B0-29199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71942"/>
            <a:ext cx="5251411" cy="2317950"/>
          </a:xfrm>
          <a:prstGeom prst="rect">
            <a:avLst/>
          </a:prstGeom>
          <a:noFill/>
        </p:spPr>
      </p:pic>
      <p:pic>
        <p:nvPicPr>
          <p:cNvPr id="4100" name="Picture 4" descr="https://catherineasquithgallery.com/uploads/posts/2021-02/1613545964_34-p-fon-dlya-prezentatsii-belii-s-ramkoi-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7" y="0"/>
            <a:ext cx="9111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речи: заучивание стихотворения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«Самолёт»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1"/>
            <a:ext cx="7729534" cy="4143404"/>
          </a:xfrm>
        </p:spPr>
        <p:txBody>
          <a:bodyPr/>
          <a:lstStyle/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Самолет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сами,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Понесемся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 лесами,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Понесемся над лесами,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 потом вернемся к маме.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dn2.static1-sima-land.com/items/389505/3/700-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286280" cy="4286280"/>
          </a:xfrm>
          <a:prstGeom prst="rect">
            <a:avLst/>
          </a:prstGeom>
          <a:noFill/>
        </p:spPr>
      </p:pic>
      <p:pic>
        <p:nvPicPr>
          <p:cNvPr id="4" name="Picture 4" descr="https://catherineasquithgallery.com/uploads/posts/2021-02/1613545964_34-p-fon-dlya-prezentatsii-belii-s-ramkoi-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1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Рисование: раскрась мяч по примеру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/>
              <a:t>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Нарисовать ребенку на чистом листе мяч,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 картинке,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дать карандаши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соответствующие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картинке цвета,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пусть ребенок назовет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форму мяча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цвета полосок на мяче, </a:t>
            </a:r>
          </a:p>
          <a:p>
            <a:pPr algn="r"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раскрасит полоски </a:t>
            </a:r>
          </a:p>
          <a:p>
            <a:pPr algn="r"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соответствующие цвета.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45964_34-p-fon-dlya-prezentatsii-belii-s-ramkoi-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7" y="0"/>
            <a:ext cx="9111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представлений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Закрепление темы: «Один, много, ни одного»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взять любимую игрушку ребенка и предложить : «А давай мы с тобой и (название игрушки) сейчас посмотрим на картинки и назовем количество мячей в корзинке». Можно повторить для закрепления, положив на тарелочки любые фрукты или овощи, на одну тарелку «много», на вторую «один», на третью «ни одного».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humbs.dreamstime.com/b/colorful-ball-beautiful-basket-15234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04924"/>
            <a:ext cx="7620000" cy="5553076"/>
          </a:xfrm>
          <a:prstGeom prst="rect">
            <a:avLst/>
          </a:prstGeom>
          <a:noFill/>
        </p:spPr>
      </p:pic>
      <p:pic>
        <p:nvPicPr>
          <p:cNvPr id="4" name="Picture 4" descr="https://catherineasquithgallery.com/uploads/posts/2021-02/1613545964_34-p-fon-dlya-prezentatsii-belii-s-ramkoi-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1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мячей в корзинке?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45964_34-p-fon-dlya-prezentatsii-belii-s-ramkoi-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1943" cy="6858000"/>
          </a:xfrm>
          <a:prstGeom prst="rect">
            <a:avLst/>
          </a:prstGeom>
          <a:noFill/>
        </p:spPr>
      </p:pic>
      <p:pic>
        <p:nvPicPr>
          <p:cNvPr id="16386" name="Picture 2" descr="https://raytovarov.ru/files/e4f/e4f9e96b19a8e2912899fa3d890551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736"/>
            <a:ext cx="5095864" cy="5095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 в этой корзинке сколько мячей?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-dog.ru/wallpapers/3/9/337576310386705/korzina-prutya-myac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572428" cy="4764320"/>
          </a:xfrm>
          <a:prstGeom prst="rect">
            <a:avLst/>
          </a:prstGeom>
          <a:noFill/>
        </p:spPr>
      </p:pic>
      <p:pic>
        <p:nvPicPr>
          <p:cNvPr id="4" name="Picture 4" descr="https://catherineasquithgallery.com/uploads/posts/2021-02/1613545964_34-p-fon-dlya-prezentatsii-belii-s-ramkoi-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1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сколько же мячей в этой корзинке?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45964_34-p-fon-dlya-prezentatsii-belii-s-ramkoi-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194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внимание!!!!!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189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МБДОУ д/с №5 «Родничок» комбинированного вида с. Сарыг-Сеп Дистанционное обучение 1 неделя (с 1 по 5 ноября 2021 г.) 2 младшая группа Тема: «Игрушки» </vt:lpstr>
      <vt:lpstr>Презентация PowerPoint</vt:lpstr>
      <vt:lpstr>Развитие речи: заучивание стихотворения А.Барто «Самолёт»</vt:lpstr>
      <vt:lpstr>Рисование: раскрась мяч по примеру</vt:lpstr>
      <vt:lpstr> Формирование элементарных  математических представлений </vt:lpstr>
      <vt:lpstr>Сколько мячей в корзинке?</vt:lpstr>
      <vt:lpstr>А в этой корзинке сколько мячей?</vt:lpstr>
      <vt:lpstr>А сколько же мячей в этой корзинке?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комбинированного вида с. Сарыг-Сеп  Дистанционное обучение 1 неделя (с 1 по 5 ноября 2021 г.) Старшая оздоровительная группа   Тема: «Игрушки»</dc:title>
  <dc:creator>Татьяна</dc:creator>
  <cp:lastModifiedBy>Ирина</cp:lastModifiedBy>
  <cp:revision>46</cp:revision>
  <dcterms:created xsi:type="dcterms:W3CDTF">2021-10-28T19:19:29Z</dcterms:created>
  <dcterms:modified xsi:type="dcterms:W3CDTF">2021-10-30T12:58:27Z</dcterms:modified>
</cp:coreProperties>
</file>