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9" r:id="rId4"/>
    <p:sldId id="271" r:id="rId5"/>
    <p:sldId id="268" r:id="rId6"/>
    <p:sldId id="265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2;&#1059;&#1047;&#1067;&#1050;&#1040;\&#1047;&#1054;&#1051;&#1054;&#1058;&#1040;&#1071;%20&#1054;&#1057;&#1045;&#1053;&#1068;.%20&#1055;&#1086;&#1076;&#1075;.&#1075;&#1088;.%20&#8470;1%20&#1080;%20&#8470;2.%20&#1054;&#1082;&#1090;&#1103;&#1073;&#1088;&#1100;%202019%20&#1075;\11.%20&#1054;&#1089;&#1077;&#1085;&#1100;%20&#1074;%20&#1083;&#1077;&#1089;&#1091;%20(-)%20.mp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84;&#1087;3\2020%20-%202021%20&#1091;&#1095;&#1077;&#1073;&#1085;&#1099;&#1081;%20&#1075;&#1086;&#1076;\&#1054;&#1089;&#1077;&#1085;&#1085;&#1080;&#1077;%20&#1087;&#1088;&#1072;&#1079;&#1076;&#1085;&#1080;&#1082;&#1080;\&#1042;%20&#1075;&#1086;&#1089;&#1090;&#1103;&#1093;%20&#1091;%20&#1054;&#1089;&#1077;&#1085;&#1080;.%20&#1057;&#1090;&#1072;&#1088;&#1096;&#1072;&#1103;%201%20&#1080;%202\14.%20&#1055;&#1086;&#1083;&#1100;&#1082;&#1072;%20&#1055;&#1086;&#1087;&#1088;&#1099;&#1075;&#1091;&#1085;&#1095;&#1080;&#1082;&#1080;%20%20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deti-online.com_-_antonio-&#1042;&#1080;&#1074;&#1072;&#1083;&#1100;&#1076;&#1080;%20-%20&#1042;&#1088;&#1077;&#1084;&#1077;&#1085;&#1072;%20&#1075;&#1086;&#1076;&#1072;%20-%20&#1054;&#1082;&#1090;&#1103;&#1073;&#1088;&#1100;%20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321471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/>
              <a:t>МБДОУ </a:t>
            </a:r>
            <a:r>
              <a:rPr lang="ru-RU" sz="2800" dirty="0"/>
              <a:t>д/с № </a:t>
            </a:r>
            <a:r>
              <a:rPr lang="ru-RU" sz="2800" dirty="0" smtClean="0"/>
              <a:t>5 «Родничок</a:t>
            </a:r>
            <a:r>
              <a:rPr lang="ru-RU" sz="2800" dirty="0"/>
              <a:t>»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200" dirty="0" smtClean="0"/>
              <a:t>комбинированного</a:t>
            </a:r>
            <a:r>
              <a:rPr lang="ru-RU" sz="2800" dirty="0" smtClean="0"/>
              <a:t> </a:t>
            </a:r>
            <a:r>
              <a:rPr lang="ru-RU" sz="2800" dirty="0"/>
              <a:t>вида </a:t>
            </a:r>
            <a:r>
              <a:rPr lang="ru-RU" sz="2800" dirty="0" smtClean="0"/>
              <a:t>с.Сарыг-Сеп</a:t>
            </a:r>
            <a:br>
              <a:rPr lang="ru-RU" sz="2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 Дистанционное обучение </a:t>
            </a:r>
            <a:b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ru-RU" sz="3100" spc="-1" dirty="0" smtClean="0">
                <a:uFill>
                  <a:solidFill>
                    <a:srgbClr val="FFFFFF"/>
                  </a:solidFill>
                </a:uFill>
              </a:rPr>
              <a:t>1 неделя (с 30 октября по 7 ноября 2021г.)</a:t>
            </a:r>
            <a:br>
              <a:rPr lang="ru-RU" sz="3100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kk-KZ" sz="3100" b="1" spc="-1" dirty="0" smtClean="0">
                <a:uFill>
                  <a:solidFill>
                    <a:srgbClr val="FFFFFF"/>
                  </a:solidFill>
                </a:uFill>
              </a:rPr>
              <a:t>Подготовительная к школе </a:t>
            </a: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группа </a:t>
            </a:r>
            <a:b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(6 - 7 лет) 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Выполнил: музыкальный руководитель Трегубова Виктория Владимировна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786190"/>
            <a:ext cx="714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Тема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: «Осень»</a:t>
            </a:r>
            <a:endParaRPr lang="ru-RU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357298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Осень </a:t>
            </a:r>
            <a:r>
              <a:rPr lang="ru-RU" sz="3600" b="1" dirty="0" smtClean="0"/>
              <a:t>– раскрасавица</a:t>
            </a:r>
            <a:br>
              <a:rPr lang="ru-RU" sz="3600" b="1" dirty="0" smtClean="0"/>
            </a:br>
            <a:r>
              <a:rPr lang="ru-RU" sz="2400" i="1" dirty="0" smtClean="0"/>
              <a:t>Повторите </a:t>
            </a:r>
            <a:r>
              <a:rPr lang="ru-RU" sz="2400" i="1" dirty="0" smtClean="0"/>
              <a:t>песню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5" descr="14586637-640x47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1714488"/>
            <a:ext cx="6322434" cy="471218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715040"/>
          </a:xfrm>
        </p:spPr>
        <p:txBody>
          <a:bodyPr numCol="2"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   </a:t>
            </a:r>
            <a:r>
              <a:rPr lang="ru-RU" dirty="0" smtClean="0"/>
              <a:t>1. Светит солнце ласково, нежно улыбается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</a:t>
            </a:r>
            <a:r>
              <a:rPr lang="ru-RU" dirty="0" smtClean="0"/>
              <a:t>в гости к нам пришла осень раскрасавица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Яркая</a:t>
            </a:r>
            <a:r>
              <a:rPr lang="ru-RU" dirty="0" smtClean="0"/>
              <a:t>, зеленая, желтая и красная,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Но </a:t>
            </a:r>
            <a:r>
              <a:rPr lang="ru-RU" dirty="0" smtClean="0"/>
              <a:t>всегда веселая, и всегда прекрасная,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Ветерком </a:t>
            </a:r>
            <a:r>
              <a:rPr lang="ru-RU" dirty="0" smtClean="0"/>
              <a:t>гонимая, листьями шуршащая,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Очень </a:t>
            </a:r>
            <a:r>
              <a:rPr lang="ru-RU" dirty="0" smtClean="0"/>
              <a:t>осень любим мы, и поем от счастья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2. Все раскрасила вокруг красками красивыми Собираются на юг стаи журавлиные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Так </a:t>
            </a:r>
            <a:r>
              <a:rPr lang="ru-RU" dirty="0" smtClean="0"/>
              <a:t>уж им положено и судьбою велено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Прилетайте </a:t>
            </a:r>
            <a:r>
              <a:rPr lang="ru-RU" dirty="0" smtClean="0"/>
              <a:t>к нам весной, с самой первой зеленью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Пусть </a:t>
            </a:r>
            <a:r>
              <a:rPr lang="ru-RU" dirty="0" smtClean="0"/>
              <a:t>помашет вам рукой осень раскрасавица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Рады </a:t>
            </a:r>
            <a:r>
              <a:rPr lang="ru-RU" dirty="0" smtClean="0"/>
              <a:t>будем мы весной снова повстречаться.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</a:t>
            </a:r>
            <a:r>
              <a:rPr lang="ru-RU" dirty="0" smtClean="0"/>
              <a:t>. Никогда не унывай, не смотри с грустинкою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Оглянись </a:t>
            </a:r>
            <a:r>
              <a:rPr lang="ru-RU" dirty="0" smtClean="0"/>
              <a:t>вокруг давай, насладись картинкою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Яркою</a:t>
            </a:r>
            <a:r>
              <a:rPr lang="ru-RU" dirty="0" smtClean="0"/>
              <a:t>, зеленою, желтою и красною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Но </a:t>
            </a:r>
            <a:r>
              <a:rPr lang="ru-RU" dirty="0" smtClean="0"/>
              <a:t>всегда веселою и всегда </a:t>
            </a:r>
            <a:r>
              <a:rPr lang="ru-RU" dirty="0" smtClean="0"/>
              <a:t>прекрасною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До чего ж красивая осень настоящая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Мы </a:t>
            </a:r>
            <a:r>
              <a:rPr lang="ru-RU" dirty="0" smtClean="0"/>
              <a:t>с тобой счастливые и поем от счастья!</a:t>
            </a:r>
            <a:endParaRPr lang="ru-RU" dirty="0"/>
          </a:p>
        </p:txBody>
      </p:sp>
      <p:pic>
        <p:nvPicPr>
          <p:cNvPr id="4" name="11. Осень в лесу (-)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929586" y="357166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Полька «Попрыгунчики»</a:t>
            </a:r>
            <a:br>
              <a:rPr lang="ru-RU" b="1" dirty="0" smtClean="0"/>
            </a:br>
            <a:r>
              <a:rPr lang="ru-RU" sz="2400" i="1" dirty="0" smtClean="0"/>
              <a:t>Потанцуйте с ребёнком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b="1" dirty="0"/>
          </a:p>
        </p:txBody>
      </p:sp>
      <p:pic>
        <p:nvPicPr>
          <p:cNvPr id="6" name="Рисунок 5" descr="дети танцуют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5984" y="1785926"/>
            <a:ext cx="4381523" cy="4171972"/>
          </a:xfrm>
          <a:prstGeom prst="rect">
            <a:avLst/>
          </a:prstGeom>
        </p:spPr>
      </p:pic>
      <p:pic>
        <p:nvPicPr>
          <p:cNvPr id="7" name="14. Полька Попрыгунчики 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858148" y="571480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93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00100" y="500042"/>
            <a:ext cx="7143800" cy="54292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А. </a:t>
            </a:r>
            <a:r>
              <a:rPr lang="ru-RU" dirty="0" err="1" smtClean="0"/>
              <a:t>Вивальди</a:t>
            </a:r>
            <a:endParaRPr lang="ru-RU" dirty="0" smtClean="0"/>
          </a:p>
          <a:p>
            <a:pPr algn="ctr">
              <a:buNone/>
            </a:pPr>
            <a:r>
              <a:rPr lang="ru-RU" sz="3600" b="1" dirty="0" smtClean="0"/>
              <a:t>«Времена года. Октябрь»</a:t>
            </a:r>
          </a:p>
          <a:p>
            <a:pPr algn="ctr">
              <a:buNone/>
            </a:pPr>
            <a:endParaRPr lang="ru-RU" sz="2400" i="1" dirty="0" smtClean="0"/>
          </a:p>
          <a:p>
            <a:pPr algn="ctr">
              <a:buNone/>
            </a:pPr>
            <a:r>
              <a:rPr lang="ru-RU" sz="2400" i="1" dirty="0" smtClean="0"/>
              <a:t>Прослушайте музыку с ребёнком. Спросите:</a:t>
            </a:r>
          </a:p>
          <a:p>
            <a:r>
              <a:rPr lang="ru-RU" sz="2400" i="1" dirty="0" smtClean="0"/>
              <a:t>Какая музыка по характеру? (весёлая, грустная)</a:t>
            </a:r>
          </a:p>
          <a:p>
            <a:r>
              <a:rPr lang="ru-RU" sz="2400" i="1" dirty="0" smtClean="0"/>
              <a:t>Какая она по темпу? (медленная, быстрая)</a:t>
            </a:r>
          </a:p>
          <a:p>
            <a:r>
              <a:rPr lang="ru-RU" sz="2400" i="1" dirty="0" smtClean="0"/>
              <a:t>Что они услышали в музыке?</a:t>
            </a:r>
          </a:p>
          <a:p>
            <a:pPr>
              <a:buNone/>
            </a:pPr>
            <a:r>
              <a:rPr lang="ru-RU" sz="2400" i="1" dirty="0" smtClean="0"/>
              <a:t>    Попросите поделиться впечатлениями.</a:t>
            </a:r>
          </a:p>
          <a:p>
            <a:pPr>
              <a:buNone/>
            </a:pPr>
            <a:r>
              <a:rPr lang="ru-RU" sz="2400" i="1" dirty="0" smtClean="0"/>
              <a:t>    </a:t>
            </a:r>
          </a:p>
          <a:p>
            <a:pPr>
              <a:buNone/>
            </a:pPr>
            <a:r>
              <a:rPr lang="ru-RU" sz="2400" i="1" dirty="0" smtClean="0"/>
              <a:t>    Прослушайте пьесу ещё раз.</a:t>
            </a:r>
          </a:p>
          <a:p>
            <a:pPr>
              <a:buNone/>
            </a:pPr>
            <a:r>
              <a:rPr lang="ru-RU" sz="2400" i="1" dirty="0" smtClean="0"/>
              <a:t>    Попросите ребёнка нарисовать то, что он услышал в музыке.</a:t>
            </a:r>
            <a:endParaRPr lang="ru-RU" sz="2400" i="1" dirty="0"/>
          </a:p>
        </p:txBody>
      </p:sp>
      <p:pic>
        <p:nvPicPr>
          <p:cNvPr id="4" name="deti-online.com_-_antonio-Вивальди - Времена года - Октябрь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715272" y="1000108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7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35719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Уважаемые родители!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Во время деятельности с ребенком </a:t>
            </a:r>
            <a:br>
              <a:rPr lang="ru-RU" sz="2800" dirty="0" smtClean="0"/>
            </a:br>
            <a:r>
              <a:rPr lang="ru-RU" sz="2800" dirty="0" smtClean="0"/>
              <a:t>сделайте, пожалуйста,</a:t>
            </a:r>
            <a:br>
              <a:rPr lang="ru-RU" sz="2800" dirty="0" smtClean="0"/>
            </a:br>
            <a:r>
              <a:rPr lang="ru-RU" sz="2800" dirty="0" smtClean="0"/>
              <a:t> фотографии. </a:t>
            </a:r>
            <a:br>
              <a:rPr lang="ru-RU" sz="2800" dirty="0" smtClean="0"/>
            </a:br>
            <a:r>
              <a:rPr lang="ru-RU" sz="2800" dirty="0" smtClean="0"/>
              <a:t>Отправить фотографии можно </a:t>
            </a:r>
            <a:br>
              <a:rPr lang="ru-RU" sz="2800" dirty="0" smtClean="0"/>
            </a:br>
            <a:r>
              <a:rPr lang="ru-RU" sz="2800" dirty="0" smtClean="0"/>
              <a:t>в группу в </a:t>
            </a:r>
            <a:r>
              <a:rPr lang="ru-RU" sz="2800" dirty="0" err="1" smtClean="0"/>
              <a:t>вайбер</a:t>
            </a:r>
            <a:r>
              <a:rPr lang="ru-RU" sz="2800" dirty="0" smtClean="0"/>
              <a:t> или лично</a:t>
            </a:r>
            <a:br>
              <a:rPr lang="ru-RU" sz="2800" dirty="0" smtClean="0"/>
            </a:br>
            <a:r>
              <a:rPr lang="ru-RU" sz="2800" dirty="0" smtClean="0"/>
              <a:t> вашему воспитателю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100</Words>
  <Application>Microsoft Office PowerPoint</Application>
  <PresentationFormat>Экран (4:3)</PresentationFormat>
  <Paragraphs>35</Paragraphs>
  <Slides>7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 5 «Родничок»  комбинированного вида с.Сарыг-Сеп   Дистанционное обучение  1 неделя (с 30 октября по 7 ноября 2021г.) Подготовительная к школе группа  (6 - 7 лет)  </vt:lpstr>
      <vt:lpstr>Осень – раскрасавица Повторите песню  </vt:lpstr>
      <vt:lpstr>Слайд 3</vt:lpstr>
      <vt:lpstr>Полька «Попрыгунчики» Потанцуйте с ребёнком </vt:lpstr>
      <vt:lpstr>Слайд 5</vt:lpstr>
      <vt:lpstr>Уважаемые родители!  Во время деятельности с ребенком  сделайте, пожалуйста,  фотографии.  Отправить фотографии можно  в группу в вайбер или лично  вашему воспитателю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61</cp:revision>
  <dcterms:created xsi:type="dcterms:W3CDTF">2017-09-25T05:51:55Z</dcterms:created>
  <dcterms:modified xsi:type="dcterms:W3CDTF">2021-10-31T11:56:40Z</dcterms:modified>
</cp:coreProperties>
</file>