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71" r:id="rId5"/>
    <p:sldId id="268" r:id="rId6"/>
    <p:sldId id="265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,%20&#1084;&#1080;&#1083;&#1072;&#1103;,%20&#1096;&#1091;&#1088;&#1096;&#1080;%20(+)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2020%20-%202021%20&#1091;&#1095;&#1077;&#1073;&#1085;&#1099;&#1081;%20&#1075;&#1086;&#1076;\&#1054;&#1089;&#1077;&#1085;&#1085;&#1080;&#1077;%20&#1087;&#1088;&#1072;&#1079;&#1076;&#1085;&#1080;&#1082;&#1080;\&#1042;%20&#1075;&#1086;&#1089;&#1090;&#1103;&#1093;%20&#1091;%20&#1054;&#1089;&#1077;&#1085;&#1080;.%20&#1057;&#1090;&#1072;&#1088;&#1096;&#1072;&#1103;%201%20&#1080;%202\14.%20&#1055;&#1086;&#1083;&#1100;&#1082;&#1072;%20&#1055;&#1086;&#1087;&#1088;&#1099;&#1075;&#1091;&#1085;&#1095;&#1080;&#1082;&#1080;%20%20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deti-online.com_-_petr-ilich-&#1063;&#1072;&#1081;&#1082;&#1086;&#1074;&#1089;&#1082;&#1080;&#1081;.%20&#1054;&#1082;&#1090;&#1103;&#1073;&#1088;&#1100;.%20&#1054;&#1089;&#1077;&#1085;&#1085;&#1103;&#1103;%20&#1087;&#1077;&#1089;&#1085;&#1103;%20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rgbClr val="7030A0"/>
                </a:solidFill>
              </a:rPr>
              <a:t>МБДОУ </a:t>
            </a:r>
            <a:r>
              <a:rPr lang="ru-RU" sz="2800" dirty="0">
                <a:solidFill>
                  <a:srgbClr val="7030A0"/>
                </a:solidFill>
              </a:rPr>
              <a:t>д/с № </a:t>
            </a:r>
            <a:r>
              <a:rPr lang="ru-RU" sz="2800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dirty="0">
                <a:solidFill>
                  <a:srgbClr val="7030A0"/>
                </a:solidFill>
              </a:rPr>
              <a:t>» </a:t>
            </a: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200" dirty="0" smtClean="0">
                <a:solidFill>
                  <a:srgbClr val="7030A0"/>
                </a:solidFill>
              </a:rPr>
              <a:t>комбинированного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>
                <a:solidFill>
                  <a:srgbClr val="7030A0"/>
                </a:solidFill>
              </a:rPr>
              <a:t>вида </a:t>
            </a:r>
            <a:r>
              <a:rPr lang="ru-RU" sz="2800" dirty="0" smtClean="0">
                <a:solidFill>
                  <a:srgbClr val="7030A0"/>
                </a:solidFill>
              </a:rPr>
              <a:t>с.Сарыг-Сеп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Дистанционное обучение </a:t>
            </a:r>
            <a:b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1 неделя (с 30 октября по 7 ноября 2021г.)</a:t>
            </a:r>
            <a:b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kk-KZ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Старшая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группа (4-5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rgbClr val="7030A0"/>
                </a:solidFill>
              </a:rPr>
              <a:t>Выполнил: </a:t>
            </a:r>
            <a:r>
              <a:rPr lang="ru-RU" sz="2800" dirty="0" smtClean="0">
                <a:solidFill>
                  <a:srgbClr val="7030A0"/>
                </a:solidFill>
              </a:rPr>
              <a:t>музыкальный</a:t>
            </a:r>
            <a:r>
              <a:rPr lang="ru-RU" sz="2400" dirty="0" smtClean="0">
                <a:solidFill>
                  <a:srgbClr val="7030A0"/>
                </a:solidFill>
              </a:rPr>
              <a:t> руководитель Трегубова Виктория Владимировна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500438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«Осень»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35729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Осень милая, шурши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i="1" dirty="0" smtClean="0"/>
              <a:t>Повторите </a:t>
            </a:r>
            <a:r>
              <a:rPr lang="ru-RU" sz="2400" i="1" dirty="0" smtClean="0"/>
              <a:t>песню </a:t>
            </a:r>
            <a:r>
              <a:rPr lang="ru-RU" sz="2400" i="1" dirty="0" smtClean="0"/>
              <a:t>- хоровод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5" descr="14586637-640x47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1714488"/>
            <a:ext cx="6322434" cy="47121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168905"/>
          </a:xfrm>
        </p:spPr>
        <p:txBody>
          <a:bodyPr numCol="2"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                                                       </a:t>
            </a:r>
            <a:r>
              <a:rPr lang="ru-RU" b="1" dirty="0" smtClean="0"/>
              <a:t>Осень очень хороша,</a:t>
            </a:r>
          </a:p>
          <a:p>
            <a:pPr>
              <a:buNone/>
            </a:pPr>
            <a:r>
              <a:rPr lang="ru-RU" b="1" dirty="0" smtClean="0"/>
              <a:t>     Хороша, хороша.</a:t>
            </a:r>
          </a:p>
          <a:p>
            <a:pPr>
              <a:buNone/>
            </a:pPr>
            <a:r>
              <a:rPr lang="ru-RU" b="1" dirty="0" smtClean="0"/>
              <a:t>     Осень ходит не спеша,</a:t>
            </a:r>
          </a:p>
          <a:p>
            <a:pPr>
              <a:buNone/>
            </a:pPr>
            <a:r>
              <a:rPr lang="ru-RU" b="1" dirty="0" smtClean="0"/>
              <a:t>     Ходит не спеша.</a:t>
            </a:r>
          </a:p>
          <a:p>
            <a:pPr>
              <a:buNone/>
            </a:pPr>
            <a:r>
              <a:rPr lang="ru-RU" b="1" dirty="0" smtClean="0"/>
              <a:t>     Есть у Осени наряд</a:t>
            </a:r>
          </a:p>
          <a:p>
            <a:pPr>
              <a:buNone/>
            </a:pPr>
            <a:r>
              <a:rPr lang="ru-RU" b="1" dirty="0" smtClean="0"/>
              <a:t>     Золотой, золотой.</a:t>
            </a:r>
          </a:p>
          <a:p>
            <a:pPr>
              <a:buNone/>
            </a:pPr>
            <a:r>
              <a:rPr lang="ru-RU" b="1" dirty="0" smtClean="0"/>
              <a:t>     Удивляет всех подряд</a:t>
            </a:r>
          </a:p>
          <a:p>
            <a:pPr>
              <a:buNone/>
            </a:pPr>
            <a:r>
              <a:rPr lang="ru-RU" b="1" dirty="0" smtClean="0"/>
              <a:t>     Осень красотой.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r>
              <a:rPr lang="ru-RU" b="1" dirty="0" smtClean="0"/>
              <a:t>      Припев:</a:t>
            </a:r>
          </a:p>
          <a:p>
            <a:pPr>
              <a:buNone/>
            </a:pPr>
            <a:r>
              <a:rPr lang="ru-RU" b="1" dirty="0" smtClean="0"/>
              <a:t>     Осень милая, шурши</a:t>
            </a:r>
          </a:p>
          <a:p>
            <a:pPr>
              <a:buNone/>
            </a:pPr>
            <a:r>
              <a:rPr lang="ru-RU" b="1" dirty="0" smtClean="0"/>
              <a:t>     Листьями вокруг.</a:t>
            </a:r>
          </a:p>
          <a:p>
            <a:pPr>
              <a:buNone/>
            </a:pPr>
            <a:r>
              <a:rPr lang="ru-RU" b="1" dirty="0" smtClean="0"/>
              <a:t>Провожать не спеши</a:t>
            </a:r>
          </a:p>
          <a:p>
            <a:pPr>
              <a:buNone/>
            </a:pPr>
            <a:r>
              <a:rPr lang="ru-RU" b="1" dirty="0" smtClean="0"/>
              <a:t>Журавлей на юг.</a:t>
            </a:r>
          </a:p>
          <a:p>
            <a:pPr>
              <a:buNone/>
            </a:pPr>
            <a:r>
              <a:rPr lang="ru-RU" b="1" dirty="0" smtClean="0"/>
              <a:t> 2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Осень долго не грустит,</a:t>
            </a:r>
          </a:p>
          <a:p>
            <a:pPr>
              <a:buNone/>
            </a:pPr>
            <a:r>
              <a:rPr lang="ru-RU" b="1" dirty="0" smtClean="0"/>
              <a:t>Не грустит, не грустит.</a:t>
            </a:r>
          </a:p>
          <a:p>
            <a:pPr>
              <a:buNone/>
            </a:pPr>
            <a:r>
              <a:rPr lang="ru-RU" b="1" dirty="0" smtClean="0"/>
              <a:t>Даже если снег летит,</a:t>
            </a:r>
          </a:p>
          <a:p>
            <a:pPr>
              <a:buNone/>
            </a:pPr>
            <a:r>
              <a:rPr lang="ru-RU" b="1" dirty="0" smtClean="0"/>
              <a:t>Снег с дождем летит.</a:t>
            </a:r>
          </a:p>
          <a:p>
            <a:pPr>
              <a:buNone/>
            </a:pPr>
            <a:r>
              <a:rPr lang="ru-RU" b="1" dirty="0" smtClean="0"/>
              <a:t>Мокрым стал ее наряд,</a:t>
            </a:r>
          </a:p>
          <a:p>
            <a:pPr>
              <a:buNone/>
            </a:pPr>
            <a:r>
              <a:rPr lang="ru-RU" b="1" dirty="0" smtClean="0"/>
              <a:t>Стал он тоньше, чем был.</a:t>
            </a:r>
          </a:p>
          <a:p>
            <a:pPr>
              <a:buNone/>
            </a:pPr>
            <a:r>
              <a:rPr lang="ru-RU" b="1" dirty="0" smtClean="0"/>
              <a:t>Все равно огнем горят</a:t>
            </a:r>
          </a:p>
          <a:p>
            <a:pPr>
              <a:buNone/>
            </a:pPr>
            <a:r>
              <a:rPr lang="ru-RU" b="1" dirty="0" smtClean="0"/>
              <a:t>Ягоды рябин.</a:t>
            </a:r>
          </a:p>
          <a:p>
            <a:pPr>
              <a:buNone/>
            </a:pPr>
            <a:r>
              <a:rPr lang="ru-RU" b="1" dirty="0" smtClean="0"/>
              <a:t>Припев: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сень, милая, шурши (+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86710" y="1000108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1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Полька «Попрыгунчики»</a:t>
            </a:r>
            <a:br>
              <a:rPr lang="ru-RU" b="1" dirty="0" smtClean="0"/>
            </a:br>
            <a:r>
              <a:rPr lang="ru-RU" sz="2400" i="1" dirty="0" smtClean="0"/>
              <a:t>Потанцуйте с </a:t>
            </a:r>
            <a:r>
              <a:rPr lang="ru-RU" sz="2400" i="1" dirty="0" smtClean="0"/>
              <a:t>ребёнком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b="1" dirty="0"/>
          </a:p>
        </p:txBody>
      </p:sp>
      <p:pic>
        <p:nvPicPr>
          <p:cNvPr id="6" name="Рисунок 5" descr="дети танцуют 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5984" y="1785926"/>
            <a:ext cx="4381523" cy="4171972"/>
          </a:xfrm>
          <a:prstGeom prst="rect">
            <a:avLst/>
          </a:prstGeom>
        </p:spPr>
      </p:pic>
      <p:pic>
        <p:nvPicPr>
          <p:cNvPr id="7" name="14. Полька Попрыгунчики 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58148" y="57148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93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00100" y="500042"/>
            <a:ext cx="7143800" cy="507209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П.И. Чайковский </a:t>
            </a:r>
          </a:p>
          <a:p>
            <a:pPr algn="ctr">
              <a:buNone/>
            </a:pPr>
            <a:r>
              <a:rPr lang="ru-RU" sz="3600" b="1" dirty="0" smtClean="0"/>
              <a:t>«Осенняя песня. Октябрь»</a:t>
            </a:r>
          </a:p>
          <a:p>
            <a:pPr algn="ctr">
              <a:buNone/>
            </a:pPr>
            <a:r>
              <a:rPr lang="ru-RU" sz="2400" i="1" dirty="0" smtClean="0"/>
              <a:t>Прослушайте музыку с </a:t>
            </a:r>
            <a:r>
              <a:rPr lang="ru-RU" sz="2400" i="1" dirty="0" smtClean="0"/>
              <a:t>ребёнком. </a:t>
            </a:r>
            <a:r>
              <a:rPr lang="ru-RU" sz="2400" i="1" dirty="0" smtClean="0"/>
              <a:t>Спросите:</a:t>
            </a:r>
          </a:p>
          <a:p>
            <a:r>
              <a:rPr lang="ru-RU" sz="2400" i="1" dirty="0" smtClean="0"/>
              <a:t>Какая музыка по характеру? (весёлая, грустная)</a:t>
            </a:r>
          </a:p>
          <a:p>
            <a:r>
              <a:rPr lang="ru-RU" sz="2400" i="1" dirty="0" smtClean="0"/>
              <a:t>Какая она по темпу? (медленная, быстрая)</a:t>
            </a:r>
          </a:p>
          <a:p>
            <a:r>
              <a:rPr lang="ru-RU" sz="2400" i="1" dirty="0" smtClean="0"/>
              <a:t>Что они услышали в музыке?</a:t>
            </a:r>
          </a:p>
          <a:p>
            <a:pPr>
              <a:buNone/>
            </a:pPr>
            <a:r>
              <a:rPr lang="ru-RU" sz="2400" i="1" dirty="0" smtClean="0"/>
              <a:t>    </a:t>
            </a:r>
            <a:r>
              <a:rPr lang="ru-RU" sz="2400" i="1" dirty="0" smtClean="0"/>
              <a:t>Попросите поделиться впечатлениями.</a:t>
            </a:r>
          </a:p>
          <a:p>
            <a:pPr>
              <a:buNone/>
            </a:pPr>
            <a:r>
              <a:rPr lang="ru-RU" sz="2400" i="1" dirty="0" smtClean="0"/>
              <a:t>    </a:t>
            </a:r>
            <a:endParaRPr lang="ru-RU" sz="2400" i="1" dirty="0" smtClean="0"/>
          </a:p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i="1" dirty="0" smtClean="0"/>
              <a:t>   </a:t>
            </a:r>
            <a:r>
              <a:rPr lang="ru-RU" sz="2400" i="1" dirty="0" smtClean="0"/>
              <a:t>Прослушайте </a:t>
            </a:r>
            <a:r>
              <a:rPr lang="ru-RU" sz="2400" i="1" dirty="0" smtClean="0"/>
              <a:t>пьесу ещё раз</a:t>
            </a:r>
            <a:r>
              <a:rPr lang="ru-RU" sz="2400" i="1" dirty="0" smtClean="0"/>
              <a:t>.</a:t>
            </a:r>
          </a:p>
          <a:p>
            <a:pPr>
              <a:buNone/>
            </a:pPr>
            <a:r>
              <a:rPr lang="ru-RU" sz="2400" i="1" dirty="0" smtClean="0"/>
              <a:t> </a:t>
            </a:r>
            <a:r>
              <a:rPr lang="ru-RU" sz="2400" i="1" dirty="0" smtClean="0"/>
              <a:t>   Попросите ребёнка нарисовать</a:t>
            </a:r>
          </a:p>
          <a:p>
            <a:pPr>
              <a:buNone/>
            </a:pPr>
            <a:r>
              <a:rPr lang="ru-RU" sz="2400" i="1" dirty="0" smtClean="0"/>
              <a:t>т</a:t>
            </a:r>
            <a:r>
              <a:rPr lang="ru-RU" sz="2400" i="1" dirty="0" smtClean="0"/>
              <a:t>о, что он услышал в музыке.</a:t>
            </a:r>
            <a:endParaRPr lang="ru-RU" sz="2400" i="1" dirty="0"/>
          </a:p>
        </p:txBody>
      </p:sp>
      <p:pic>
        <p:nvPicPr>
          <p:cNvPr id="6" name="deti-online.com_-_petr-ilich-Чайковский. Октябрь. Осенняя песня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858148" y="128586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5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35719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Уважаемые родители!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Во время деятельности с ребенком </a:t>
            </a:r>
            <a:br>
              <a:rPr lang="ru-RU" sz="2800" dirty="0" smtClean="0"/>
            </a:br>
            <a:r>
              <a:rPr lang="ru-RU" sz="2800" dirty="0" smtClean="0"/>
              <a:t>сделайте, пожалуйста,</a:t>
            </a:r>
            <a:br>
              <a:rPr lang="ru-RU" sz="2800" dirty="0" smtClean="0"/>
            </a:br>
            <a:r>
              <a:rPr lang="ru-RU" sz="2800" dirty="0" smtClean="0"/>
              <a:t> фотографии. </a:t>
            </a:r>
            <a:br>
              <a:rPr lang="ru-RU" sz="2800" dirty="0" smtClean="0"/>
            </a:br>
            <a:r>
              <a:rPr lang="ru-RU" sz="2800" dirty="0" smtClean="0"/>
              <a:t>Отправить фотографии можно </a:t>
            </a:r>
            <a:br>
              <a:rPr lang="ru-RU" sz="2800" dirty="0" smtClean="0"/>
            </a:br>
            <a:r>
              <a:rPr lang="ru-RU" sz="2800" dirty="0" smtClean="0"/>
              <a:t>в группу в </a:t>
            </a:r>
            <a:r>
              <a:rPr lang="ru-RU" sz="2800" dirty="0" err="1" smtClean="0"/>
              <a:t>вайбер</a:t>
            </a:r>
            <a:r>
              <a:rPr lang="ru-RU" sz="2800" dirty="0" smtClean="0"/>
              <a:t> или лично</a:t>
            </a:r>
            <a:br>
              <a:rPr lang="ru-RU" sz="2800" dirty="0" smtClean="0"/>
            </a:br>
            <a:r>
              <a:rPr lang="ru-RU" sz="2800" dirty="0" smtClean="0"/>
              <a:t> вашему воспитателю</a:t>
            </a:r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101</Words>
  <Application>Microsoft Office PowerPoint</Application>
  <PresentationFormat>Экран (4:3)</PresentationFormat>
  <Paragraphs>42</Paragraphs>
  <Slides>7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 5 «Родничок»  комбинированного вида с.Сарыг-Сеп  Дистанционное обучение  1 неделя (с 30 октября по 7 ноября 2021г.) Старшая группа (4-5 лет)  </vt:lpstr>
      <vt:lpstr>Осень милая, шурши  Повторите песню - хоровод </vt:lpstr>
      <vt:lpstr>Слайд 3</vt:lpstr>
      <vt:lpstr>Полька «Попрыгунчики» Потанцуйте с ребёнком </vt:lpstr>
      <vt:lpstr>Слайд 5</vt:lpstr>
      <vt:lpstr>Уважаемые родители!  Во время деятельности с ребенком  сделайте, пожалуйста,  фотографии.  Отправить фотографии можно  в группу в вайбер или лично  вашему воспитателю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57</cp:revision>
  <dcterms:created xsi:type="dcterms:W3CDTF">2017-09-25T05:51:55Z</dcterms:created>
  <dcterms:modified xsi:type="dcterms:W3CDTF">2021-10-28T17:32:53Z</dcterms:modified>
</cp:coreProperties>
</file>