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  <p:sldMasterId id="2147483725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3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fld id="{C68F73D6-F372-49EE-BD3E-1141F9684512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9E7244E2-92D4-40CA-8551-3BB7F4EAB6DC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fld id="{C68F73D6-F372-49EE-BD3E-1141F9684512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9E7244E2-92D4-40CA-8551-3BB7F4EAB6DC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fld id="{C68F73D6-F372-49EE-BD3E-1141F9684512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9E7244E2-92D4-40CA-8551-3BB7F4EAB6DC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fld id="{C68F73D6-F372-49EE-BD3E-1141F9684512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9E7244E2-92D4-40CA-8551-3BB7F4EAB6DC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fld id="{C68F73D6-F372-49EE-BD3E-1141F9684512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9E7244E2-92D4-40CA-8551-3BB7F4EAB6DC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fld id="{C68F73D6-F372-49EE-BD3E-1141F9684512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9E7244E2-92D4-40CA-8551-3BB7F4EAB6DC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fld id="{C68F73D6-F372-49EE-BD3E-1141F9684512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9E7244E2-92D4-40CA-8551-3BB7F4EAB6DC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fld id="{C68F73D6-F372-49EE-BD3E-1141F9684512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9E7244E2-92D4-40CA-8551-3BB7F4EAB6DC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fld id="{C68F73D6-F372-49EE-BD3E-1141F9684512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9E7244E2-92D4-40CA-8551-3BB7F4EAB6DC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fld id="{C68F73D6-F372-49EE-BD3E-1141F9684512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9E7244E2-92D4-40CA-8551-3BB7F4EAB6DC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fld id="{C68F73D6-F372-49EE-BD3E-1141F9684512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9E7244E2-92D4-40CA-8551-3BB7F4EAB6DC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29.10.2021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" y="0"/>
            <a:ext cx="9144000" cy="6857999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685800" y="548640"/>
            <a:ext cx="7772040" cy="3384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lang="ru-RU" sz="2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МБДОУ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д/с № 5»Родничок» </a:t>
            </a:r>
            <a:endParaRPr lang="ru-RU" sz="2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комбинированного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вида с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Сарыг-Сеп</a:t>
            </a:r>
            <a:r>
              <a:rPr lang="ru-RU" sz="3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sz="31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Дистанционное обучение </a:t>
            </a:r>
          </a:p>
          <a:p>
            <a:pPr algn="ctr">
              <a:lnSpc>
                <a:spcPct val="100000"/>
              </a:lnSpc>
            </a:pPr>
            <a:r>
              <a:rPr lang="ru-RU" sz="3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 неделя ноября </a:t>
            </a:r>
          </a:p>
          <a:p>
            <a:pPr algn="ctr">
              <a:lnSpc>
                <a:spcPct val="100000"/>
              </a:lnSpc>
            </a:pPr>
            <a:r>
              <a:rPr lang="ru-RU" sz="31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старшая группа (</a:t>
            </a:r>
            <a:r>
              <a:rPr lang="ru-RU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5-6</a:t>
            </a:r>
            <a:r>
              <a:rPr lang="ru-RU" sz="31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лет)</a:t>
            </a:r>
            <a:r>
              <a:rPr lang="ru-RU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sz="7200" b="1" strike="noStrik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  <a:latin typeface="Calibri"/>
              </a:rPr>
              <a:t>Тема: </a:t>
            </a:r>
            <a:r>
              <a:rPr lang="ru-RU" sz="72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  <a:latin typeface="Calibri"/>
              </a:rPr>
              <a:t>«</a:t>
            </a:r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  <a:latin typeface="Calibri"/>
              </a:rPr>
              <a:t>мамочка</a:t>
            </a:r>
            <a:r>
              <a:rPr lang="ru-RU" sz="72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  <a:latin typeface="Calibri"/>
              </a:rPr>
              <a:t>»</a:t>
            </a:r>
            <a:endParaRPr lang="ru-RU" sz="1800" b="1" strike="noStrik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Выполнил: </a:t>
            </a:r>
            <a:r>
              <a:rPr lang="ru-RU" sz="28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музыкальный руководитель </a:t>
            </a:r>
            <a:r>
              <a:rPr lang="ru-RU" sz="2800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</a:t>
            </a:r>
            <a:r>
              <a:rPr lang="ru-RU" sz="2800" b="0" strike="noStrike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прыгина</a:t>
            </a:r>
            <a:r>
              <a:rPr lang="ru-RU" sz="28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А.В.</a:t>
            </a: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0" name="TextShape 1"/>
          <p:cNvSpPr txBox="1"/>
          <p:nvPr/>
        </p:nvSpPr>
        <p:spPr>
          <a:xfrm>
            <a:off x="1331640" y="620688"/>
            <a:ext cx="6768752" cy="550507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Разминка под музыку:</a:t>
            </a:r>
          </a:p>
          <a:p>
            <a:pPr algn="ctr">
              <a:lnSpc>
                <a:spcPct val="100000"/>
              </a:lnSpc>
            </a:pP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Выполнять движения разминки под</a:t>
            </a:r>
          </a:p>
          <a:p>
            <a:pPr algn="ctr">
              <a:lnSpc>
                <a:spcPct val="100000"/>
              </a:lnSpc>
            </a:pP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м</a:t>
            </a:r>
            <a:r>
              <a:rPr lang="ru-RU" sz="2400" b="0" i="1" strike="noStrike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узыку.</a:t>
            </a:r>
          </a:p>
          <a:p>
            <a:pPr>
              <a:lnSpc>
                <a:spcPct val="100000"/>
              </a:lnSpc>
            </a:pPr>
            <a:endParaRPr lang="ru-RU" sz="2400" b="0" strike="noStrike" spc="-1" dirty="0" smtClean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Выполняем движения под ритм музыки</a:t>
            </a:r>
          </a:p>
          <a:p>
            <a:pPr algn="ctr">
              <a:lnSpc>
                <a:spcPct val="100000"/>
              </a:lnSpc>
            </a:pPr>
            <a:r>
              <a:rPr lang="ru-RU" sz="2400" spc="-1" dirty="0" smtClean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Марш по кругу, бег на носочках.</a:t>
            </a:r>
            <a:endParaRPr lang="ru-RU" sz="2400" b="0" strike="noStrike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" name="1. мар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6407" y="11967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" name="TextShape 1"/>
          <p:cNvSpPr txBox="1"/>
          <p:nvPr/>
        </p:nvSpPr>
        <p:spPr>
          <a:xfrm>
            <a:off x="469557" y="631143"/>
            <a:ext cx="8229240" cy="5505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ru-RU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3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Разучить </a:t>
            </a:r>
            <a:r>
              <a:rPr lang="ru-RU" sz="36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стихотворение «</a:t>
            </a:r>
            <a:r>
              <a:rPr lang="ru-RU" sz="3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мама</a:t>
            </a:r>
            <a:r>
              <a:rPr lang="ru-RU" sz="36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»</a:t>
            </a:r>
          </a:p>
          <a:p>
            <a:r>
              <a:rPr lang="ru-RU" sz="3200" dirty="0"/>
              <a:t>    </a:t>
            </a:r>
            <a:r>
              <a:rPr lang="ru-RU" sz="800" dirty="0" smtClean="0"/>
              <a:t>   </a:t>
            </a:r>
          </a:p>
          <a:p>
            <a:r>
              <a:rPr lang="ru-RU" sz="3200" dirty="0" smtClean="0"/>
              <a:t>               </a:t>
            </a:r>
            <a:r>
              <a:rPr lang="ru-RU" sz="3200" dirty="0"/>
              <a:t>О</a:t>
            </a:r>
            <a:r>
              <a:rPr lang="ru-RU" sz="3200" dirty="0" smtClean="0"/>
              <a:t>бойди весь мир вокруг,</a:t>
            </a:r>
          </a:p>
          <a:p>
            <a:pPr algn="ctr"/>
            <a:r>
              <a:rPr lang="ru-RU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Только знай заранее.</a:t>
            </a:r>
          </a:p>
          <a:p>
            <a:pPr algn="ctr"/>
            <a:r>
              <a:rPr lang="ru-RU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Не найдешь теплее рук</a:t>
            </a:r>
          </a:p>
          <a:p>
            <a:pPr algn="ctr"/>
            <a:r>
              <a:rPr lang="ru-RU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И нежнее маминых.</a:t>
            </a:r>
          </a:p>
          <a:p>
            <a:pPr algn="ctr"/>
            <a:r>
              <a:rPr lang="ru-RU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Не найдешь теплее глаз</a:t>
            </a:r>
          </a:p>
          <a:p>
            <a:pPr algn="ctr"/>
            <a:r>
              <a:rPr lang="ru-RU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Ласковей и строже</a:t>
            </a:r>
          </a:p>
          <a:p>
            <a:pPr algn="ctr"/>
            <a:r>
              <a:rPr lang="ru-RU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Мама каждому из нас</a:t>
            </a:r>
          </a:p>
          <a:p>
            <a:pPr algn="ctr"/>
            <a:r>
              <a:rPr lang="ru-RU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Всех людей дороже.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2" name="TextShape 1"/>
          <p:cNvSpPr txBox="1"/>
          <p:nvPr/>
        </p:nvSpPr>
        <p:spPr>
          <a:xfrm>
            <a:off x="462318" y="692640"/>
            <a:ext cx="8229240" cy="5433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 algn="ctr">
              <a:buClr>
                <a:srgbClr val="000000"/>
              </a:buClr>
            </a:pPr>
            <a:r>
              <a:rPr lang="ru-RU" sz="3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+     </a:t>
            </a:r>
            <a:r>
              <a:rPr lang="ru-RU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Разучить </a:t>
            </a:r>
            <a:r>
              <a:rPr lang="ru-RU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песню </a:t>
            </a:r>
            <a:r>
              <a:rPr lang="ru-RU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«о маме»      -</a:t>
            </a:r>
            <a:endParaRPr lang="ru-RU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 fontAlgn="base"/>
            <a:r>
              <a:rPr lang="ru-RU" b="1" dirty="0" smtClean="0"/>
              <a:t>Текст </a:t>
            </a:r>
            <a:r>
              <a:rPr lang="ru-RU" b="1" dirty="0"/>
              <a:t>песни «Мамочка, любимая моя</a:t>
            </a:r>
            <a:r>
              <a:rPr lang="ru-RU" b="1" dirty="0" smtClean="0"/>
              <a:t>!»</a:t>
            </a:r>
            <a:r>
              <a:rPr lang="ru-RU" dirty="0"/>
              <a:t>     </a:t>
            </a:r>
          </a:p>
          <a:p>
            <a:pPr algn="ctr" fontAlgn="base"/>
            <a:r>
              <a:rPr lang="ru-RU" sz="1600" dirty="0"/>
              <a:t>Солнышко в окно впускает мама, </a:t>
            </a:r>
            <a:endParaRPr lang="ru-RU" sz="1600" dirty="0" smtClean="0"/>
          </a:p>
          <a:p>
            <a:pPr algn="ctr" fontAlgn="base"/>
            <a:r>
              <a:rPr lang="ru-RU" sz="1600" dirty="0" smtClean="0"/>
              <a:t>Ласковое </a:t>
            </a:r>
            <a:r>
              <a:rPr lang="ru-RU" sz="1600" dirty="0"/>
              <a:t>утро настает. </a:t>
            </a:r>
            <a:endParaRPr lang="ru-RU" sz="1600" dirty="0" smtClean="0"/>
          </a:p>
          <a:p>
            <a:pPr algn="ctr" fontAlgn="base"/>
            <a:r>
              <a:rPr lang="ru-RU" sz="1600" dirty="0" smtClean="0"/>
              <a:t>И </a:t>
            </a:r>
            <a:r>
              <a:rPr lang="ru-RU" sz="1600" dirty="0"/>
              <a:t>готовит завтрак вкусный самый, </a:t>
            </a:r>
            <a:endParaRPr lang="ru-RU" sz="1600" dirty="0" smtClean="0"/>
          </a:p>
          <a:p>
            <a:pPr algn="ctr" fontAlgn="base"/>
            <a:r>
              <a:rPr lang="ru-RU" sz="1600" dirty="0" smtClean="0"/>
              <a:t>Мама </a:t>
            </a:r>
            <a:r>
              <a:rPr lang="ru-RU" sz="1600" dirty="0"/>
              <a:t>никогда не устаёт. </a:t>
            </a:r>
            <a:endParaRPr lang="ru-RU" sz="1600" dirty="0" smtClean="0"/>
          </a:p>
          <a:p>
            <a:pPr algn="ctr" fontAlgn="base"/>
            <a:r>
              <a:rPr lang="ru-RU" sz="1600" dirty="0" smtClean="0"/>
              <a:t>Припев</a:t>
            </a:r>
            <a:r>
              <a:rPr lang="ru-RU" sz="1600" dirty="0"/>
              <a:t>: </a:t>
            </a:r>
            <a:endParaRPr lang="ru-RU" sz="1600" dirty="0" smtClean="0"/>
          </a:p>
          <a:p>
            <a:pPr algn="ctr" fontAlgn="base"/>
            <a:r>
              <a:rPr lang="ru-RU" sz="1600" dirty="0" smtClean="0"/>
              <a:t>Лучшая </a:t>
            </a:r>
            <a:r>
              <a:rPr lang="ru-RU" sz="1600" dirty="0"/>
              <a:t>на свете и на всей планете </a:t>
            </a:r>
            <a:endParaRPr lang="ru-RU" sz="1600" dirty="0" smtClean="0"/>
          </a:p>
          <a:p>
            <a:pPr algn="ctr" fontAlgn="base"/>
            <a:r>
              <a:rPr lang="ru-RU" sz="1600" dirty="0" smtClean="0"/>
              <a:t>Мамочка </a:t>
            </a:r>
            <a:r>
              <a:rPr lang="ru-RU" sz="1600" dirty="0"/>
              <a:t>любимая моя. </a:t>
            </a:r>
            <a:endParaRPr lang="ru-RU" sz="1600" dirty="0" smtClean="0"/>
          </a:p>
          <a:p>
            <a:pPr algn="ctr" fontAlgn="base"/>
            <a:r>
              <a:rPr lang="ru-RU" sz="1600" dirty="0" smtClean="0"/>
              <a:t>Падают </a:t>
            </a:r>
            <a:r>
              <a:rPr lang="ru-RU" sz="1600" dirty="0"/>
              <a:t>снежинки, капают дождинки, </a:t>
            </a:r>
            <a:endParaRPr lang="ru-RU" sz="1600" dirty="0" smtClean="0"/>
          </a:p>
          <a:p>
            <a:pPr algn="ctr" fontAlgn="base"/>
            <a:r>
              <a:rPr lang="ru-RU" sz="1600" dirty="0" smtClean="0"/>
              <a:t>Сердца </a:t>
            </a:r>
            <a:r>
              <a:rPr lang="ru-RU" sz="1600" dirty="0"/>
              <a:t>половинки ты и я. </a:t>
            </a:r>
            <a:endParaRPr lang="ru-RU" sz="1600" dirty="0" smtClean="0"/>
          </a:p>
          <a:p>
            <a:pPr algn="ctr" fontAlgn="base"/>
            <a:r>
              <a:rPr lang="ru-RU" sz="1600" dirty="0" smtClean="0"/>
              <a:t>От </a:t>
            </a:r>
            <a:r>
              <a:rPr lang="ru-RU" sz="1600" dirty="0"/>
              <a:t>любой беды оберегаешь, </a:t>
            </a:r>
            <a:endParaRPr lang="ru-RU" sz="1600" dirty="0" smtClean="0"/>
          </a:p>
          <a:p>
            <a:pPr algn="ctr" fontAlgn="base"/>
            <a:r>
              <a:rPr lang="ru-RU" sz="1600" dirty="0" smtClean="0"/>
              <a:t>Прячешь </a:t>
            </a:r>
            <a:r>
              <a:rPr lang="ru-RU" sz="1600" dirty="0"/>
              <a:t>от воды и от огня</a:t>
            </a:r>
            <a:r>
              <a:rPr lang="ru-RU" sz="1600" dirty="0" smtClean="0"/>
              <a:t>,</a:t>
            </a:r>
          </a:p>
          <a:p>
            <a:pPr algn="ctr" fontAlgn="base"/>
            <a:r>
              <a:rPr lang="ru-RU" sz="1600" dirty="0" smtClean="0"/>
              <a:t> </a:t>
            </a:r>
            <a:r>
              <a:rPr lang="ru-RU" sz="1600" dirty="0"/>
              <a:t>И украдкой слёзы вытираешь, </a:t>
            </a:r>
            <a:endParaRPr lang="ru-RU" sz="1600" dirty="0" smtClean="0"/>
          </a:p>
          <a:p>
            <a:pPr algn="ctr" fontAlgn="base"/>
            <a:r>
              <a:rPr lang="ru-RU" sz="1600" dirty="0" smtClean="0"/>
              <a:t>Если </a:t>
            </a:r>
            <a:r>
              <a:rPr lang="ru-RU" sz="1600" dirty="0"/>
              <a:t>вдруг обидит кто меня. </a:t>
            </a:r>
            <a:endParaRPr lang="ru-RU" sz="1600" dirty="0" smtClean="0"/>
          </a:p>
          <a:p>
            <a:pPr algn="ctr" fontAlgn="base"/>
            <a:r>
              <a:rPr lang="ru-RU" sz="1600" dirty="0" smtClean="0"/>
              <a:t>Припев</a:t>
            </a:r>
            <a:r>
              <a:rPr lang="ru-RU" sz="1600" dirty="0"/>
              <a:t>. </a:t>
            </a:r>
            <a:r>
              <a:rPr lang="ru-RU" sz="1600" dirty="0" smtClean="0"/>
              <a:t> </a:t>
            </a:r>
          </a:p>
          <a:p>
            <a:pPr algn="ctr" fontAlgn="base"/>
            <a:r>
              <a:rPr lang="ru-RU" sz="1600" dirty="0" smtClean="0"/>
              <a:t>На </a:t>
            </a:r>
            <a:r>
              <a:rPr lang="ru-RU" sz="1600" dirty="0"/>
              <a:t>подушке складочки разгладишь, </a:t>
            </a:r>
            <a:endParaRPr lang="ru-RU" sz="1600" dirty="0" smtClean="0"/>
          </a:p>
          <a:p>
            <a:pPr algn="ctr" fontAlgn="base"/>
            <a:r>
              <a:rPr lang="ru-RU" sz="1600" dirty="0" smtClean="0"/>
              <a:t>В </a:t>
            </a:r>
            <a:r>
              <a:rPr lang="ru-RU" sz="1600" dirty="0"/>
              <a:t>тёплую рубашку нарядишь</a:t>
            </a:r>
            <a:r>
              <a:rPr lang="ru-RU" sz="1600" dirty="0" smtClean="0"/>
              <a:t>.</a:t>
            </a:r>
          </a:p>
          <a:p>
            <a:pPr algn="ctr" fontAlgn="base"/>
            <a:r>
              <a:rPr lang="ru-RU" sz="1600" dirty="0" smtClean="0"/>
              <a:t> </a:t>
            </a:r>
            <a:r>
              <a:rPr lang="ru-RU" sz="1600" dirty="0"/>
              <a:t>И со мною рядышком присядешь</a:t>
            </a:r>
            <a:r>
              <a:rPr lang="ru-RU" sz="1600" dirty="0" smtClean="0"/>
              <a:t>,</a:t>
            </a:r>
          </a:p>
          <a:p>
            <a:pPr algn="ctr" fontAlgn="base"/>
            <a:r>
              <a:rPr lang="ru-RU" sz="1600" dirty="0" smtClean="0"/>
              <a:t> </a:t>
            </a:r>
            <a:r>
              <a:rPr lang="ru-RU" sz="1600" dirty="0"/>
              <a:t>Добрые мне сказки говоришь</a:t>
            </a:r>
            <a:r>
              <a:rPr lang="ru-RU" sz="1600" dirty="0" smtClean="0"/>
              <a:t>.</a:t>
            </a:r>
          </a:p>
          <a:p>
            <a:pPr algn="ctr" fontAlgn="base"/>
            <a:r>
              <a:rPr lang="ru-RU" sz="1600" dirty="0" smtClean="0"/>
              <a:t> </a:t>
            </a:r>
            <a:r>
              <a:rPr lang="ru-RU" sz="1600" dirty="0"/>
              <a:t>Припев. Сердца половинки ты и я - 2раза.</a:t>
            </a:r>
          </a:p>
          <a:p>
            <a:pPr marL="360" algn="ctr">
              <a:lnSpc>
                <a:spcPct val="100000"/>
              </a:lnSpc>
              <a:buClr>
                <a:srgbClr val="000000"/>
              </a:buClr>
            </a:pPr>
            <a:endParaRPr lang="ru-RU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" name="детская песенка - Песня о маме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656" y="836712"/>
            <a:ext cx="609600" cy="609600"/>
          </a:xfrm>
          <a:prstGeom prst="rect">
            <a:avLst/>
          </a:prstGeom>
        </p:spPr>
      </p:pic>
      <p:pic>
        <p:nvPicPr>
          <p:cNvPr id="3" name="Волшебный микрофон - Мамочка, любимая моя! (minus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288" y="9807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8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96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Заключительный этап.</a:t>
            </a:r>
            <a:r>
              <a:rPr lang="ru-RU" sz="4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" name="TextShape 2"/>
          <p:cNvSpPr txBox="1"/>
          <p:nvPr/>
        </p:nvSpPr>
        <p:spPr>
          <a:xfrm>
            <a:off x="1007604" y="908720"/>
            <a:ext cx="7128792" cy="475252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Танец с мамой.</a:t>
            </a:r>
            <a:r>
              <a:rPr lang="ru-RU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ru-RU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Выполнять </a:t>
            </a:r>
            <a:r>
              <a:rPr lang="ru-RU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движения танца под музыку и слова песни. 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" name="Igra_s_mishkoj_-_Po_tropinke_(iPle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2280" y="926305"/>
            <a:ext cx="609600" cy="609600"/>
          </a:xfrm>
          <a:prstGeom prst="rect">
            <a:avLst/>
          </a:prstGeom>
        </p:spPr>
      </p:pic>
      <p:pic>
        <p:nvPicPr>
          <p:cNvPr id="2" name="Tanec_s_mamami_-_Milaya_mama_delaj_kak_ya_(Gybka.co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7704" y="9263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3071216"/>
            <a:ext cx="3385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pc="-1" dirty="0" smtClean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Нарисуйте </a:t>
            </a:r>
          </a:p>
          <a:p>
            <a:pPr algn="ctr">
              <a:lnSpc>
                <a:spcPct val="100000"/>
              </a:lnSpc>
            </a:pPr>
            <a:r>
              <a:rPr lang="ru-RU" sz="3600" b="1" spc="-1" dirty="0" smtClean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 ребенком </a:t>
            </a:r>
          </a:p>
          <a:p>
            <a:pPr algn="ctr">
              <a:lnSpc>
                <a:spcPct val="100000"/>
              </a:lnSpc>
            </a:pPr>
            <a:r>
              <a:rPr lang="ru-RU" sz="3600" b="1" spc="-1" dirty="0" smtClean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Свою семью</a:t>
            </a:r>
            <a:endParaRPr lang="ru-RU" sz="3600" b="1" spc="-1" dirty="0">
              <a:solidFill>
                <a:schemeClr val="accent6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78995"/>
            <a:ext cx="4248472" cy="5242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1268760"/>
            <a:ext cx="61926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Уважаемые родители</a:t>
            </a:r>
            <a:r>
              <a:rPr lang="ru-RU" sz="3200" b="1" dirty="0" smtClean="0"/>
              <a:t>!</a:t>
            </a:r>
          </a:p>
          <a:p>
            <a:pPr algn="ctr"/>
            <a:endParaRPr lang="ru-RU" sz="1600" b="1" dirty="0"/>
          </a:p>
          <a:p>
            <a:pPr algn="ctr"/>
            <a:r>
              <a:rPr lang="ru-RU" sz="2800" dirty="0"/>
              <a:t>Во время деятельности с ребенком, </a:t>
            </a:r>
            <a:endParaRPr lang="ru-RU" sz="2800" dirty="0" smtClean="0"/>
          </a:p>
          <a:p>
            <a:pPr algn="ctr"/>
            <a:r>
              <a:rPr lang="ru-RU" sz="2800" dirty="0" smtClean="0"/>
              <a:t>сделайте </a:t>
            </a:r>
            <a:r>
              <a:rPr lang="ru-RU" sz="2800" dirty="0"/>
              <a:t>пожалуйста </a:t>
            </a:r>
            <a:r>
              <a:rPr lang="ru-RU" sz="2800" dirty="0" smtClean="0"/>
              <a:t>фотографии</a:t>
            </a:r>
            <a:r>
              <a:rPr lang="ru-RU" sz="2800" dirty="0"/>
              <a:t>. </a:t>
            </a:r>
            <a:endParaRPr lang="ru-RU" sz="2800" dirty="0" smtClean="0"/>
          </a:p>
          <a:p>
            <a:pPr algn="ctr"/>
            <a:r>
              <a:rPr lang="ru-RU" sz="2800" dirty="0" smtClean="0"/>
              <a:t>Отправить </a:t>
            </a:r>
            <a:r>
              <a:rPr lang="ru-RU" sz="2800" dirty="0"/>
              <a:t>фотографии можно в группу </a:t>
            </a:r>
            <a:r>
              <a:rPr lang="ru-RU" sz="2800" dirty="0" err="1" smtClean="0"/>
              <a:t>вайбер</a:t>
            </a:r>
            <a:r>
              <a:rPr lang="ru-RU" sz="2800" dirty="0" smtClean="0"/>
              <a:t> </a:t>
            </a:r>
            <a:r>
              <a:rPr lang="ru-RU" sz="2800" dirty="0"/>
              <a:t>или лично вашему </a:t>
            </a:r>
            <a:r>
              <a:rPr lang="ru-RU" sz="2800" dirty="0" smtClean="0"/>
              <a:t>воспитателю.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Результаты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7924" y="1916832"/>
            <a:ext cx="5184577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</a:t>
            </a:r>
            <a:endParaRPr lang="ru-RU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4602</TotalTime>
  <Words>110</Words>
  <Application>Microsoft Office PowerPoint</Application>
  <PresentationFormat>Экран (4:3)</PresentationFormat>
  <Paragraphs>58</Paragraphs>
  <Slides>8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Аспект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user-pc</cp:lastModifiedBy>
  <cp:revision>51</cp:revision>
  <dcterms:created xsi:type="dcterms:W3CDTF">2017-09-25T05:51:55Z</dcterms:created>
  <dcterms:modified xsi:type="dcterms:W3CDTF">2021-10-29T02:54:55Z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