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1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rgbClr val="1F497D"/>
                </a:solidFill>
              </a:rPr>
              <a:t>Муниципальное бюджетное образовательное учреждение детский сад № 5 «Родничок» комбинированного вида с. Сарыг-Сеп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340768"/>
            <a:ext cx="734481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Дистанционное обучение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первая неделя с 1 – 5 ноября 2021 года</a:t>
            </a:r>
          </a:p>
          <a:p>
            <a:endParaRPr lang="ru-RU" sz="4400" b="1" dirty="0">
              <a:solidFill>
                <a:schemeClr val="tx2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Тема: Занимательные игры</a:t>
            </a:r>
            <a:endParaRPr lang="ru-RU" sz="4000" b="1" dirty="0">
              <a:solidFill>
                <a:schemeClr val="tx2"/>
              </a:solidFill>
            </a:endParaRPr>
          </a:p>
          <a:p>
            <a:pPr algn="ctr"/>
            <a:r>
              <a:rPr lang="ru-RU" sz="4400" b="1" dirty="0">
                <a:solidFill>
                  <a:schemeClr val="tx2"/>
                </a:solidFill>
              </a:rPr>
              <a:t>с детьми от 1,5 до 3 лет</a:t>
            </a:r>
          </a:p>
          <a:p>
            <a:pPr algn="r"/>
            <a:endParaRPr lang="ru-RU" sz="4400" b="1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                                           </a:t>
            </a:r>
            <a:r>
              <a:rPr lang="ru-RU" b="1" dirty="0" smtClean="0">
                <a:solidFill>
                  <a:schemeClr val="tx2"/>
                </a:solidFill>
              </a:rPr>
              <a:t>                   </a:t>
            </a:r>
            <a:r>
              <a:rPr lang="ru-RU" b="1" dirty="0" smtClean="0">
                <a:solidFill>
                  <a:schemeClr val="tx2"/>
                </a:solidFill>
              </a:rPr>
              <a:t>Подготовил: педагог-психолог 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                                                              </a:t>
            </a:r>
            <a:r>
              <a:rPr lang="en-US" b="1" dirty="0" smtClean="0">
                <a:solidFill>
                  <a:schemeClr val="tx2"/>
                </a:solidFill>
              </a:rPr>
              <a:t>I </a:t>
            </a:r>
            <a:r>
              <a:rPr lang="ru-RU" b="1" dirty="0">
                <a:solidFill>
                  <a:schemeClr val="tx2"/>
                </a:solidFill>
              </a:rPr>
              <a:t>квалификационной категории</a:t>
            </a:r>
          </a:p>
          <a:p>
            <a:r>
              <a:rPr lang="ru-RU" b="1" dirty="0">
                <a:solidFill>
                  <a:schemeClr val="tx2"/>
                </a:solidFill>
              </a:rPr>
              <a:t>                                      </a:t>
            </a:r>
            <a:r>
              <a:rPr lang="ru-RU" b="1" dirty="0" smtClean="0">
                <a:solidFill>
                  <a:schemeClr val="tx2"/>
                </a:solidFill>
              </a:rPr>
              <a:t>                        Арчумаева </a:t>
            </a:r>
            <a:r>
              <a:rPr lang="ru-RU" b="1" dirty="0">
                <a:solidFill>
                  <a:schemeClr val="tx2"/>
                </a:solidFill>
              </a:rPr>
              <a:t>В.Г.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2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593" y="404664"/>
            <a:ext cx="7772400" cy="147002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>Игра «Запасливый ёжик»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3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3824"/>
            <a:ext cx="7165589" cy="514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8460432" y="5445224"/>
            <a:ext cx="2880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024" y="476672"/>
            <a:ext cx="87849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Игра «Запасливый </a:t>
            </a:r>
            <a:r>
              <a:rPr lang="ru-RU" sz="3200" b="1" dirty="0"/>
              <a:t>ёжик»</a:t>
            </a:r>
            <a:endParaRPr lang="ru-RU" sz="3200" dirty="0"/>
          </a:p>
          <a:p>
            <a:pPr algn="ctr"/>
            <a:r>
              <a:rPr lang="ru-RU" sz="2800" dirty="0" smtClean="0"/>
              <a:t>участники игры: мама и ребёнок</a:t>
            </a:r>
          </a:p>
          <a:p>
            <a:r>
              <a:rPr lang="ru-RU" b="1" dirty="0" smtClean="0"/>
              <a:t>По </a:t>
            </a:r>
            <a:r>
              <a:rPr lang="ru-RU" b="1" dirty="0"/>
              <a:t>дорожке ёжик шёл </a:t>
            </a:r>
            <a:r>
              <a:rPr lang="ru-RU" b="1" dirty="0" smtClean="0"/>
              <a:t>(</a:t>
            </a:r>
            <a:r>
              <a:rPr lang="ru-RU" dirty="0" smtClean="0"/>
              <a:t>шагаете друг </a:t>
            </a:r>
            <a:r>
              <a:rPr lang="ru-RU" dirty="0"/>
              <a:t>за дру</a:t>
            </a:r>
            <a:r>
              <a:rPr lang="ru-RU" b="1" dirty="0"/>
              <a:t>гом)</a:t>
            </a:r>
            <a:endParaRPr lang="ru-RU" dirty="0"/>
          </a:p>
          <a:p>
            <a:r>
              <a:rPr lang="ru-RU" b="1" dirty="0"/>
              <a:t>И в траве грибок нашёл </a:t>
            </a:r>
            <a:r>
              <a:rPr lang="ru-RU" b="1" dirty="0" smtClean="0"/>
              <a:t>(</a:t>
            </a:r>
            <a:r>
              <a:rPr lang="ru-RU" dirty="0" smtClean="0"/>
              <a:t>наклоняетесь </a:t>
            </a:r>
            <a:r>
              <a:rPr lang="ru-RU" dirty="0"/>
              <a:t>вперёд и </a:t>
            </a:r>
            <a:r>
              <a:rPr lang="ru-RU" dirty="0" smtClean="0"/>
              <a:t>приседаете «берёте» </a:t>
            </a:r>
            <a:r>
              <a:rPr lang="ru-RU" dirty="0"/>
              <a:t>руками воображаемый гриб</a:t>
            </a:r>
            <a:r>
              <a:rPr lang="ru-RU" b="1" dirty="0"/>
              <a:t>)</a:t>
            </a:r>
            <a:endParaRPr lang="ru-RU" dirty="0"/>
          </a:p>
          <a:p>
            <a:r>
              <a:rPr lang="ru-RU" b="1" dirty="0"/>
              <a:t>На иголки нацепил </a:t>
            </a:r>
            <a:r>
              <a:rPr lang="ru-RU" b="1" dirty="0" smtClean="0"/>
              <a:t>(</a:t>
            </a:r>
            <a:r>
              <a:rPr lang="ru-RU" dirty="0" smtClean="0"/>
              <a:t>встаёте и </a:t>
            </a:r>
            <a:r>
              <a:rPr lang="ru-RU" dirty="0"/>
              <a:t>«</a:t>
            </a:r>
            <a:r>
              <a:rPr lang="ru-RU" dirty="0" smtClean="0"/>
              <a:t>кладёте» </a:t>
            </a:r>
            <a:r>
              <a:rPr lang="ru-RU" dirty="0"/>
              <a:t>гриб на </a:t>
            </a:r>
            <a:r>
              <a:rPr lang="ru-RU" dirty="0" smtClean="0"/>
              <a:t>голову- с воображаемыми «иголками</a:t>
            </a:r>
            <a:r>
              <a:rPr lang="ru-RU" b="1" dirty="0" smtClean="0"/>
              <a:t>»)</a:t>
            </a:r>
            <a:endParaRPr lang="ru-RU" dirty="0"/>
          </a:p>
          <a:p>
            <a:r>
              <a:rPr lang="ru-RU" b="1" dirty="0"/>
              <a:t>И домой посеменил. </a:t>
            </a:r>
            <a:r>
              <a:rPr lang="ru-RU" b="1" dirty="0" smtClean="0"/>
              <a:t>(</a:t>
            </a:r>
            <a:r>
              <a:rPr lang="ru-RU" dirty="0" smtClean="0"/>
              <a:t>шагаете друг </a:t>
            </a:r>
            <a:r>
              <a:rPr lang="ru-RU" dirty="0"/>
              <a:t>за другом</a:t>
            </a:r>
            <a:r>
              <a:rPr lang="ru-RU" b="1" dirty="0"/>
              <a:t>)</a:t>
            </a:r>
            <a:endParaRPr lang="ru-RU" dirty="0"/>
          </a:p>
          <a:p>
            <a:r>
              <a:rPr lang="ru-RU" b="1" dirty="0"/>
              <a:t>Бежал ёжик по тропе </a:t>
            </a:r>
            <a:r>
              <a:rPr lang="ru-RU" b="1" dirty="0" smtClean="0"/>
              <a:t>(</a:t>
            </a:r>
            <a:r>
              <a:rPr lang="ru-RU" dirty="0" smtClean="0"/>
              <a:t>бежите друг </a:t>
            </a:r>
            <a:r>
              <a:rPr lang="ru-RU" dirty="0"/>
              <a:t>за другом</a:t>
            </a:r>
            <a:r>
              <a:rPr lang="ru-RU" b="1" dirty="0"/>
              <a:t>)</a:t>
            </a:r>
            <a:endParaRPr lang="ru-RU" dirty="0"/>
          </a:p>
          <a:p>
            <a:r>
              <a:rPr lang="ru-RU" b="1" dirty="0"/>
              <a:t>Яблоко нашёл в траве </a:t>
            </a:r>
            <a:r>
              <a:rPr lang="ru-RU" b="1" dirty="0" smtClean="0"/>
              <a:t>(</a:t>
            </a:r>
            <a:r>
              <a:rPr lang="ru-RU" dirty="0" smtClean="0"/>
              <a:t>наклоняетесь вперёд</a:t>
            </a:r>
            <a:r>
              <a:rPr lang="ru-RU" dirty="0"/>
              <a:t>, </a:t>
            </a:r>
            <a:r>
              <a:rPr lang="ru-RU" dirty="0" smtClean="0"/>
              <a:t>приседаете и </a:t>
            </a:r>
            <a:r>
              <a:rPr lang="ru-RU" dirty="0"/>
              <a:t>«</a:t>
            </a:r>
            <a:r>
              <a:rPr lang="ru-RU" dirty="0" smtClean="0"/>
              <a:t>берёте» </a:t>
            </a:r>
            <a:r>
              <a:rPr lang="ru-RU" dirty="0"/>
              <a:t>руками воображаемое яблоко</a:t>
            </a:r>
            <a:r>
              <a:rPr lang="ru-RU" b="1" dirty="0"/>
              <a:t>)</a:t>
            </a:r>
            <a:endParaRPr lang="ru-RU" dirty="0"/>
          </a:p>
          <a:p>
            <a:r>
              <a:rPr lang="ru-RU" b="1" dirty="0"/>
              <a:t>На иголки положил </a:t>
            </a:r>
            <a:r>
              <a:rPr lang="ru-RU" b="1" dirty="0" smtClean="0"/>
              <a:t>(</a:t>
            </a:r>
            <a:r>
              <a:rPr lang="ru-RU" dirty="0" smtClean="0"/>
              <a:t>встаёте и </a:t>
            </a:r>
            <a:r>
              <a:rPr lang="ru-RU" dirty="0"/>
              <a:t>«</a:t>
            </a:r>
            <a:r>
              <a:rPr lang="ru-RU" dirty="0" smtClean="0"/>
              <a:t>кладете» </a:t>
            </a:r>
            <a:r>
              <a:rPr lang="ru-RU" dirty="0"/>
              <a:t>яблоко на </a:t>
            </a:r>
            <a:r>
              <a:rPr lang="ru-RU" dirty="0" smtClean="0"/>
              <a:t>голову-</a:t>
            </a:r>
            <a:r>
              <a:rPr lang="ru-RU" dirty="0">
                <a:solidFill>
                  <a:prstClr val="black"/>
                </a:solidFill>
              </a:rPr>
              <a:t> с воображаемыми </a:t>
            </a:r>
            <a:r>
              <a:rPr lang="ru-RU" dirty="0" smtClean="0"/>
              <a:t>«иголками»</a:t>
            </a:r>
            <a:r>
              <a:rPr lang="ru-RU" b="1" dirty="0" smtClean="0"/>
              <a:t>)</a:t>
            </a:r>
            <a:endParaRPr lang="ru-RU" dirty="0"/>
          </a:p>
          <a:p>
            <a:r>
              <a:rPr lang="ru-RU" b="1" dirty="0"/>
              <a:t>И домой вновь поспешил. </a:t>
            </a:r>
            <a:r>
              <a:rPr lang="ru-RU" b="1" dirty="0" smtClean="0"/>
              <a:t>(</a:t>
            </a:r>
            <a:r>
              <a:rPr lang="ru-RU" dirty="0">
                <a:solidFill>
                  <a:prstClr val="black"/>
                </a:solidFill>
              </a:rPr>
              <a:t>бежите </a:t>
            </a:r>
            <a:r>
              <a:rPr lang="ru-RU" dirty="0" smtClean="0"/>
              <a:t>друг </a:t>
            </a:r>
            <a:r>
              <a:rPr lang="ru-RU" dirty="0"/>
              <a:t>за другом</a:t>
            </a:r>
            <a:r>
              <a:rPr lang="ru-RU" b="1" dirty="0"/>
              <a:t>)</a:t>
            </a:r>
            <a:endParaRPr lang="ru-RU" dirty="0"/>
          </a:p>
          <a:p>
            <a:r>
              <a:rPr lang="ru-RU" b="1" dirty="0"/>
              <a:t>Ёж пришёл к себе домой, </a:t>
            </a:r>
            <a:r>
              <a:rPr lang="ru-RU" b="1" dirty="0" smtClean="0"/>
              <a:t>(</a:t>
            </a:r>
            <a:r>
              <a:rPr lang="ru-RU" dirty="0" smtClean="0"/>
              <a:t>переходите </a:t>
            </a:r>
            <a:r>
              <a:rPr lang="ru-RU" dirty="0"/>
              <a:t>на ходьбу и </a:t>
            </a:r>
            <a:r>
              <a:rPr lang="ru-RU" dirty="0" smtClean="0"/>
              <a:t>останавливаетесь</a:t>
            </a:r>
            <a:r>
              <a:rPr lang="ru-RU" b="1" dirty="0" smtClean="0"/>
              <a:t>)</a:t>
            </a:r>
            <a:endParaRPr lang="ru-RU" dirty="0"/>
          </a:p>
          <a:p>
            <a:r>
              <a:rPr lang="ru-RU" b="1" dirty="0"/>
              <a:t>Дверь открыл он в кладовой. (</a:t>
            </a:r>
            <a:r>
              <a:rPr lang="ru-RU" dirty="0"/>
              <a:t>двумя руками </a:t>
            </a:r>
            <a:r>
              <a:rPr lang="ru-RU" dirty="0" smtClean="0"/>
              <a:t>открываете воображаемую дверь</a:t>
            </a:r>
            <a:r>
              <a:rPr lang="ru-RU" b="1" dirty="0" smtClean="0"/>
              <a:t>)</a:t>
            </a:r>
            <a:endParaRPr lang="ru-RU" dirty="0"/>
          </a:p>
          <a:p>
            <a:r>
              <a:rPr lang="ru-RU" b="1" dirty="0"/>
              <a:t>Гриб и яблоко сложил- (</a:t>
            </a:r>
            <a:r>
              <a:rPr lang="ru-RU" dirty="0" smtClean="0"/>
              <a:t>снимаете с </a:t>
            </a:r>
            <a:r>
              <a:rPr lang="ru-RU" dirty="0"/>
              <a:t>головы гриб, яблоко и </a:t>
            </a:r>
            <a:r>
              <a:rPr lang="ru-RU" dirty="0" smtClean="0"/>
              <a:t>кладёте, </a:t>
            </a:r>
            <a:r>
              <a:rPr lang="ru-RU" dirty="0"/>
              <a:t>приседая, на пол-2 раза</a:t>
            </a:r>
            <a:r>
              <a:rPr lang="ru-RU" b="1" dirty="0"/>
              <a:t>)</a:t>
            </a:r>
            <a:endParaRPr lang="ru-RU" dirty="0"/>
          </a:p>
          <a:p>
            <a:r>
              <a:rPr lang="ru-RU" b="1" dirty="0"/>
              <a:t>Зиму без хлопот прожил. (</a:t>
            </a:r>
            <a:r>
              <a:rPr lang="ru-RU" dirty="0" smtClean="0"/>
              <a:t>встаёте и показываете обеими </a:t>
            </a:r>
            <a:r>
              <a:rPr lang="ru-RU" dirty="0"/>
              <a:t>руками знак «класс»</a:t>
            </a:r>
            <a:r>
              <a:rPr lang="ru-RU" b="1" dirty="0"/>
              <a:t>)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9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146" y="652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Задайте ребёнку вопрос:</a:t>
            </a:r>
            <a:br>
              <a:rPr lang="ru-RU" dirty="0" smtClean="0"/>
            </a:br>
            <a:r>
              <a:rPr lang="ru-RU" dirty="0" smtClean="0"/>
              <a:t>«Чем питается Ёжик?»</a:t>
            </a:r>
            <a:br>
              <a:rPr lang="ru-RU" dirty="0" smtClean="0"/>
            </a:br>
            <a:r>
              <a:rPr lang="ru-RU" sz="3100" dirty="0" smtClean="0"/>
              <a:t>ответ выберет из предложенных картинок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220982"/>
            <a:ext cx="4285269" cy="321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28758"/>
            <a:ext cx="864096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58" y="2243242"/>
            <a:ext cx="741363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3029"/>
            <a:ext cx="678110" cy="114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01" y="2078183"/>
            <a:ext cx="779492" cy="102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1037237\Desktop\81917362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69" y="-22092"/>
            <a:ext cx="108100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8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350" y="155679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Желаю успеха!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13332"/>
            <a:ext cx="3873500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73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бюджетное образовательное учреждение детский сад № 5 «Родничок» комбинированного вида с. Сарыг-Сеп</vt:lpstr>
      <vt:lpstr>Игра «Запасливый ёжик» </vt:lpstr>
      <vt:lpstr>Презентация PowerPoint</vt:lpstr>
      <vt:lpstr> Задайте ребёнку вопрос: «Чем питается Ёжик?» ответ выберет из предложенных картинок</vt:lpstr>
      <vt:lpstr>Желаю успеха!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детский сад № 5 «Родничок» комбинированного вида с. Сарыг-Сеп</dc:title>
  <cp:lastModifiedBy>1037237</cp:lastModifiedBy>
  <cp:revision>13</cp:revision>
  <dcterms:modified xsi:type="dcterms:W3CDTF">2021-10-29T05:53:19Z</dcterms:modified>
</cp:coreProperties>
</file>