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55635"/>
            <a:ext cx="913923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3981" y="1844824"/>
            <a:ext cx="6400800" cy="273630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b="1" dirty="0">
                <a:solidFill>
                  <a:srgbClr val="1F497D"/>
                </a:solidFill>
              </a:rPr>
              <a:t>Дистанционное обучение</a:t>
            </a:r>
          </a:p>
          <a:p>
            <a:pPr lvl="0"/>
            <a:r>
              <a:rPr lang="ru-RU" sz="2800" b="1" dirty="0">
                <a:solidFill>
                  <a:srgbClr val="1F497D"/>
                </a:solidFill>
              </a:rPr>
              <a:t>первая неделя с 1 – 5 ноября 2021 года</a:t>
            </a:r>
          </a:p>
          <a:p>
            <a:pPr lvl="0">
              <a:spcBef>
                <a:spcPts val="0"/>
              </a:spcBef>
            </a:pPr>
            <a:endParaRPr lang="ru-RU" sz="4400" b="1" dirty="0" smtClean="0">
              <a:solidFill>
                <a:srgbClr val="1F497D"/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4400" b="1" smtClean="0">
                <a:solidFill>
                  <a:srgbClr val="1F497D"/>
                </a:solidFill>
              </a:rPr>
              <a:t>Тема: Занимательные </a:t>
            </a:r>
            <a:r>
              <a:rPr lang="ru-RU" sz="4400" b="1" dirty="0">
                <a:solidFill>
                  <a:srgbClr val="1F497D"/>
                </a:solidFill>
              </a:rPr>
              <a:t>игры </a:t>
            </a:r>
            <a:endParaRPr lang="ru-RU" sz="4400" b="1" dirty="0" smtClean="0">
              <a:solidFill>
                <a:srgbClr val="1F497D"/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4400" b="1" dirty="0" smtClean="0">
                <a:solidFill>
                  <a:srgbClr val="1F497D"/>
                </a:solidFill>
              </a:rPr>
              <a:t>с </a:t>
            </a:r>
            <a:r>
              <a:rPr lang="ru-RU" sz="4400" b="1" dirty="0">
                <a:solidFill>
                  <a:srgbClr val="1F497D"/>
                </a:solidFill>
              </a:rPr>
              <a:t>детьми </a:t>
            </a:r>
            <a:r>
              <a:rPr lang="ru-RU" sz="4400" b="1" dirty="0" smtClean="0">
                <a:solidFill>
                  <a:srgbClr val="1F497D"/>
                </a:solidFill>
              </a:rPr>
              <a:t>3 - 4 года</a:t>
            </a:r>
            <a:endParaRPr lang="ru-RU" sz="4400" b="1" dirty="0">
              <a:solidFill>
                <a:srgbClr val="1F497D"/>
              </a:solidFill>
            </a:endParaRPr>
          </a:p>
          <a:p>
            <a:pPr lvl="0" algn="r">
              <a:spcBef>
                <a:spcPts val="0"/>
              </a:spcBef>
            </a:pPr>
            <a:endParaRPr lang="ru-RU" sz="4400" b="1" dirty="0">
              <a:solidFill>
                <a:srgbClr val="1F497D"/>
              </a:solidFill>
            </a:endParaRPr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29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36546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       </a:t>
            </a:r>
            <a:r>
              <a:rPr lang="ru-RU" b="1" dirty="0" smtClean="0">
                <a:solidFill>
                  <a:schemeClr val="tx2"/>
                </a:solidFill>
              </a:rPr>
              <a:t>Подготовил</a:t>
            </a:r>
            <a:r>
              <a:rPr lang="ru-RU" b="1" smtClean="0">
                <a:solidFill>
                  <a:schemeClr val="tx2"/>
                </a:solidFill>
              </a:rPr>
              <a:t>: педагог-психолог 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         </a:t>
            </a:r>
            <a:r>
              <a:rPr lang="en-US" b="1" dirty="0" smtClean="0">
                <a:solidFill>
                  <a:schemeClr val="tx2"/>
                </a:solidFill>
              </a:rPr>
              <a:t>I </a:t>
            </a:r>
            <a:r>
              <a:rPr lang="ru-RU" b="1" dirty="0">
                <a:solidFill>
                  <a:schemeClr val="tx2"/>
                </a:solidFill>
              </a:rPr>
              <a:t>квалификационной категории</a:t>
            </a:r>
          </a:p>
          <a:p>
            <a:r>
              <a:rPr lang="ru-RU" b="1" dirty="0">
                <a:solidFill>
                  <a:schemeClr val="tx2"/>
                </a:solidFill>
              </a:rPr>
              <a:t>         </a:t>
            </a:r>
            <a:r>
              <a:rPr lang="ru-RU" b="1" dirty="0" err="1" smtClean="0">
                <a:solidFill>
                  <a:schemeClr val="tx2"/>
                </a:solidFill>
              </a:rPr>
              <a:t>Арчумаева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В.Г.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2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" y="0"/>
            <a:ext cx="9131277" cy="687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9928" y="93394"/>
            <a:ext cx="777686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Для выполнения задания надо вырезать листочки. Шаблон и пейзаж даны на следующем слайде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Включается спокойная музыка. Взрослый и ребенок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берут в каждую руку по кленовому листочку.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Взрослый говорит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Давай п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редставим,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что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мы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 кленовые листочки. Пришла осень - пора листопада, ветер сорвал листочки с деревьев, и они закружились в воздухе.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  теперь покружимся, как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танцуют лис­точки на ветру.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Взрослый читает стихотворение,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показывает движения.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И их выполняют вместе.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Листопад, листопад, </a:t>
            </a:r>
            <a:endParaRPr lang="ru-RU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Листья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желтые летят, </a:t>
            </a:r>
            <a:endParaRPr lang="ru-RU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ногой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шуршат, шуршат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Скоро станет голым сад.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Кружатся, изображая листочки. Подбрасывают листочки вверх.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Ходят по листочкам.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Ложатся на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пол 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слушают музыку.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Ребенок садится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стол. Взрослый дает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краски, кис­точки и листы с изображением осеннего пейзажа и предла­гает нарисовать летящие по небу листья.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Ребенок,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рассказывая стихотворение «Листопад», в ритм стиха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прикладывает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ки­сточку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листу бумаги.</a:t>
            </a:r>
            <a:endParaRPr lang="ru-RU" sz="1100" dirty="0">
              <a:latin typeface="Arial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Рассмотрите рисунок и похвалите ребенка за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работу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29888" y="1052736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3. Muzyka_Dlya_Relaksacii_Ruchey_portasound.r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7015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2700"/>
            <a:ext cx="913923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006" y="5309036"/>
            <a:ext cx="7772400" cy="1470025"/>
          </a:xfrm>
        </p:spPr>
        <p:txBody>
          <a:bodyPr/>
          <a:lstStyle/>
          <a:p>
            <a:r>
              <a:rPr lang="ru-RU" dirty="0"/>
              <a:t>Ш</a:t>
            </a:r>
            <a:r>
              <a:rPr lang="ru-RU" dirty="0" smtClean="0"/>
              <a:t>аблон для вырезания листочка</a:t>
            </a:r>
            <a:endParaRPr lang="ru-RU" dirty="0"/>
          </a:p>
        </p:txBody>
      </p:sp>
      <p:pic>
        <p:nvPicPr>
          <p:cNvPr id="6148" name="Picture 4" descr="https://i1.wp.com/semeynaya-kuchka.ru/wp-content/uploads/2018/08/shablony-listiev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1" y="188640"/>
            <a:ext cx="5832648" cy="481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7740352" y="6093296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" y="-33327"/>
            <a:ext cx="9140196" cy="688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68" y="404664"/>
            <a:ext cx="6902971" cy="502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7568" y="5661248"/>
            <a:ext cx="7744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Примерный образец осеннего пейзажа, можно нарисовать только фрагмент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9484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" y="-89994"/>
            <a:ext cx="9116438" cy="694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4785"/>
            <a:ext cx="6400800" cy="12039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Задайте ребёнку вопрос: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«Кто лишний?»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 спросите: «Почему это животное лишнее?»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Если ребёнок затрудняется ответить, объясните ему какие животные на картинке дикие, а какие домашние.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2477"/>
            <a:ext cx="7187952" cy="465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C:\Users\1037237\Desktop\8191736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54289"/>
            <a:ext cx="1325351" cy="167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8" y="0"/>
            <a:ext cx="9153337" cy="689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Желаю успеха!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830" y="3789040"/>
            <a:ext cx="34290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4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252</Words>
  <Application>Microsoft Office PowerPoint</Application>
  <PresentationFormat>Экран (4:3)</PresentationFormat>
  <Paragraphs>28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Шаблон для вырезания листочка</vt:lpstr>
      <vt:lpstr>Презентация PowerPoint</vt:lpstr>
      <vt:lpstr>Презентация PowerPoint</vt:lpstr>
      <vt:lpstr>Желаю успеха!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21</cp:revision>
  <dcterms:created xsi:type="dcterms:W3CDTF">2020-09-22T13:34:55Z</dcterms:created>
  <dcterms:modified xsi:type="dcterms:W3CDTF">2021-10-29T05:49:32Z</dcterms:modified>
</cp:coreProperties>
</file>