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" y="-81345"/>
            <a:ext cx="9656763" cy="72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Занимательные игры </a:t>
            </a:r>
            <a:r>
              <a:rPr lang="ru-RU" b="1" dirty="0" smtClean="0">
                <a:solidFill>
                  <a:schemeClr val="tx2"/>
                </a:solidFill>
              </a:rPr>
              <a:t>№2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с детьми </a:t>
            </a:r>
            <a:r>
              <a:rPr lang="ru-RU" b="1" dirty="0" smtClean="0">
                <a:solidFill>
                  <a:schemeClr val="tx2"/>
                </a:solidFill>
              </a:rPr>
              <a:t>4 – 5 лет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4068" y="5013176"/>
            <a:ext cx="3852428" cy="122413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+mj-lt"/>
              </a:rPr>
              <a:t>Подготовил</a:t>
            </a:r>
            <a:r>
              <a:rPr lang="ru-RU" sz="1800" dirty="0">
                <a:solidFill>
                  <a:schemeClr val="tx2"/>
                </a:solidFill>
                <a:latin typeface="+mj-lt"/>
              </a:rPr>
              <a:t>: педагог-психолог </a:t>
            </a:r>
          </a:p>
          <a:p>
            <a:pPr algn="l"/>
            <a:r>
              <a:rPr lang="ru-RU" sz="1800" dirty="0" smtClean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I</a:t>
            </a:r>
            <a:r>
              <a:rPr lang="ru-RU" sz="1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+mj-lt"/>
              </a:rPr>
              <a:t>квалификационно</a:t>
            </a:r>
            <a:r>
              <a:rPr lang="ru-RU" sz="1800" dirty="0" smtClean="0">
                <a:solidFill>
                  <a:schemeClr val="tx2"/>
                </a:solidFill>
                <a:latin typeface="+mj-lt"/>
              </a:rPr>
              <a:t>й </a:t>
            </a:r>
            <a:r>
              <a:rPr lang="ru-RU" sz="1800" dirty="0">
                <a:solidFill>
                  <a:schemeClr val="tx2"/>
                </a:solidFill>
                <a:latin typeface="+mj-lt"/>
              </a:rPr>
              <a:t>категории</a:t>
            </a:r>
          </a:p>
          <a:p>
            <a:pPr algn="l"/>
            <a:r>
              <a:rPr lang="ru-RU" sz="1800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+mj-lt"/>
              </a:rPr>
              <a:t>Арчумаева </a:t>
            </a:r>
            <a:r>
              <a:rPr lang="ru-RU" sz="1800" dirty="0">
                <a:solidFill>
                  <a:schemeClr val="tx2"/>
                </a:solidFill>
                <a:latin typeface="+mj-lt"/>
              </a:rPr>
              <a:t>В.Г.</a:t>
            </a:r>
            <a:endParaRPr lang="ru-RU" sz="18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26876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Муниципальное бюджетное образовательное учреждение детский сад </a:t>
            </a:r>
            <a:r>
              <a:rPr lang="ru-RU" dirty="0" smtClean="0">
                <a:solidFill>
                  <a:schemeClr val="tx2"/>
                </a:solidFill>
              </a:rPr>
              <a:t>№ 5 </a:t>
            </a:r>
            <a:r>
              <a:rPr lang="ru-RU" dirty="0">
                <a:solidFill>
                  <a:schemeClr val="tx2"/>
                </a:solidFill>
              </a:rPr>
              <a:t>«Родничок» комбинированного вида с. Сарыг-Сеп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6084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Дистанционное обучение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первая неделя с 1 – 5 ноября 2021 года</a:t>
            </a:r>
          </a:p>
        </p:txBody>
      </p:sp>
    </p:spTree>
    <p:extLst>
      <p:ext uri="{BB962C8B-B14F-4D97-AF65-F5344CB8AC3E}">
        <p14:creationId xmlns:p14="http://schemas.microsoft.com/office/powerpoint/2010/main" val="102989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-206375"/>
            <a:ext cx="9656763" cy="72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904656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Развиваем память и речь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Прочитайте ребёнку  </a:t>
            </a:r>
            <a:r>
              <a:rPr lang="ru-RU" dirty="0">
                <a:solidFill>
                  <a:srgbClr val="C00000"/>
                </a:solidFill>
              </a:rPr>
              <a:t>стихотворение.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Я </a:t>
            </a:r>
            <a:r>
              <a:rPr lang="ru-RU" dirty="0"/>
              <a:t>выросла Мне теперь не до игрушек ― Я учусь по букварю, Соберу свои игрушки И Сереже подарю. Деревянную посуду Я пока дарить не буду. Заяц нужен мне самой ― Ничего, что он хромой, А медведь измазан слишком... Куклу жалко отдавать: 30 Он отдаст ее мальчишкам Или бросит под кровать. Паровоз отдать Сереже? Он плохой, без колеса... И потом, мне нужно тоже Поиграть хоть полчаса! Мне теперь не до игрушек ― Я учусь по букварю... Но я, кажется, Сереже Ничего не подарю. (А. Барто)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Задайте ребёнку вопрос: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/>
              <a:t>Как </a:t>
            </a:r>
            <a:r>
              <a:rPr lang="ru-RU" dirty="0"/>
              <a:t>т</a:t>
            </a:r>
            <a:r>
              <a:rPr lang="ru-RU" dirty="0" smtClean="0"/>
              <a:t>ы думаешь, </a:t>
            </a:r>
            <a:r>
              <a:rPr lang="ru-RU" dirty="0"/>
              <a:t>почему девочка ничего не подарит своему братику Сереже? </a:t>
            </a:r>
            <a:endParaRPr lang="ru-RU" dirty="0" smtClean="0"/>
          </a:p>
          <a:p>
            <a:r>
              <a:rPr lang="ru-RU" dirty="0" smtClean="0"/>
              <a:t>Чего </a:t>
            </a:r>
            <a:r>
              <a:rPr lang="ru-RU" dirty="0"/>
              <a:t>она хочет? </a:t>
            </a:r>
            <a:endParaRPr lang="ru-RU" dirty="0" smtClean="0"/>
          </a:p>
          <a:p>
            <a:r>
              <a:rPr lang="ru-RU" dirty="0" smtClean="0"/>
              <a:t>Ответ</a:t>
            </a:r>
            <a:r>
              <a:rPr lang="ru-RU" dirty="0" smtClean="0"/>
              <a:t>: Поиграть </a:t>
            </a:r>
            <a:r>
              <a:rPr lang="ru-RU" dirty="0"/>
              <a:t>хоть полчаса!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Назови </a:t>
            </a:r>
            <a:r>
              <a:rPr lang="ru-RU" dirty="0"/>
              <a:t>игрушки, которые были у девочки. </a:t>
            </a:r>
            <a:endParaRPr lang="ru-RU" dirty="0" smtClean="0"/>
          </a:p>
          <a:p>
            <a:r>
              <a:rPr lang="ru-RU" dirty="0" smtClean="0"/>
              <a:t>Ответ</a:t>
            </a:r>
            <a:r>
              <a:rPr lang="ru-RU" dirty="0" smtClean="0"/>
              <a:t>: Деревянная </a:t>
            </a:r>
            <a:r>
              <a:rPr lang="ru-RU" dirty="0"/>
              <a:t>посуда, заяц, медведь, кукла, паровоз.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Пусть ребёнок вспомнит, </a:t>
            </a:r>
            <a:r>
              <a:rPr lang="ru-RU" dirty="0"/>
              <a:t>какие игрушки есть у вас дома. А какие игрушки </a:t>
            </a:r>
            <a:r>
              <a:rPr lang="ru-RU" dirty="0" smtClean="0"/>
              <a:t>любит больше </a:t>
            </a:r>
            <a:r>
              <a:rPr lang="ru-RU" dirty="0"/>
              <a:t>всего? </a:t>
            </a:r>
            <a:endParaRPr lang="ru-RU" dirty="0" smtClean="0"/>
          </a:p>
          <a:p>
            <a:r>
              <a:rPr lang="ru-RU" dirty="0" smtClean="0"/>
              <a:t>Спросите </a:t>
            </a:r>
            <a:r>
              <a:rPr lang="ru-RU" dirty="0"/>
              <a:t>об одной из них (какого цвета, формы, мягкая, твердая, большая, маленькая...). </a:t>
            </a:r>
            <a:r>
              <a:rPr lang="ru-RU" dirty="0" smtClean="0"/>
              <a:t>Рассказ </a:t>
            </a:r>
            <a:r>
              <a:rPr lang="ru-RU" dirty="0"/>
              <a:t>о </a:t>
            </a:r>
            <a:r>
              <a:rPr lang="ru-RU" dirty="0" smtClean="0"/>
              <a:t>своей любимой игрушке.) Рисование своей любимой                игрушки.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12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-206375"/>
            <a:ext cx="9656763" cy="72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123" y="548680"/>
            <a:ext cx="85689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Домашнее задание для родителей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Прочитайте </a:t>
            </a:r>
            <a:r>
              <a:rPr lang="ru-RU" dirty="0"/>
              <a:t>ребенку стихотворения А. Барто «Лошадка», «Зайка».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Задайте </a:t>
            </a:r>
            <a:r>
              <a:rPr lang="ru-RU" dirty="0"/>
              <a:t>вопросы по прочитанным стихотворениям: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Кого любит мальчик?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Как он заботится о лошадке?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Какое настроение у зайки? </a:t>
            </a:r>
            <a:endParaRPr lang="ru-RU" dirty="0" smtClean="0"/>
          </a:p>
          <a:p>
            <a:r>
              <a:rPr lang="ru-RU" dirty="0" smtClean="0"/>
              <a:t>© </a:t>
            </a:r>
            <a:r>
              <a:rPr lang="ru-RU" dirty="0"/>
              <a:t>Что бы ты предложил, чтобы улучшить настроение зайки?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Объясните ребенку, что внутренний мир (желания, настроение, мечты) есть и у </a:t>
            </a:r>
            <a:r>
              <a:rPr lang="ru-RU" dirty="0" smtClean="0"/>
              <a:t>   людей</a:t>
            </a:r>
            <a:r>
              <a:rPr lang="ru-RU" dirty="0"/>
              <a:t>, и у животных.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Выучите с ребенком одно из стихотворений.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3789040"/>
            <a:ext cx="10665535" cy="263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23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-207963"/>
            <a:ext cx="9656763" cy="727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61" y="464012"/>
            <a:ext cx="4176464" cy="592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97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-207963"/>
            <a:ext cx="9656763" cy="727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93" y="2313321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Желаю </a:t>
            </a:r>
            <a:r>
              <a:rPr lang="ru-RU" sz="6000" b="1" dirty="0" smtClean="0">
                <a:solidFill>
                  <a:srgbClr val="C00000"/>
                </a:solidFill>
              </a:rPr>
              <a:t>успеха!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39" y="3415889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210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338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Занимательные игры №2 с детьми 4 – 5 лет </vt:lpstr>
      <vt:lpstr>Развиваем память и речь</vt:lpstr>
      <vt:lpstr>Презентация PowerPoint</vt:lpstr>
      <vt:lpstr>       </vt:lpstr>
      <vt:lpstr>Желаю успеха!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13</cp:revision>
  <dcterms:created xsi:type="dcterms:W3CDTF">2020-09-17T14:07:02Z</dcterms:created>
  <dcterms:modified xsi:type="dcterms:W3CDTF">2021-10-29T06:14:48Z</dcterms:modified>
</cp:coreProperties>
</file>