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810"/>
            <a:ext cx="9144000" cy="6886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8032" y="2492896"/>
            <a:ext cx="7772400" cy="1470025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Занимательные игры 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для детей 5 – 6 лет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188640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Муниципальное бюджетное дошкольное образовательное учреждение детский сад №5 «Родничок» комбинированного вида с</a:t>
            </a:r>
            <a:r>
              <a:rPr lang="ru-RU" dirty="0" smtClean="0">
                <a:solidFill>
                  <a:srgbClr val="002060"/>
                </a:solidFill>
              </a:rPr>
              <a:t>. Сарыг-Сеп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9" name="Рисунок 8" descr="http://www.o-krohe.ru/images/article/orig/2017/09/nastolnye-igry-dlya-detej-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77072"/>
            <a:ext cx="3024336" cy="230425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799692" y="1323791"/>
            <a:ext cx="55446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2"/>
                </a:solidFill>
              </a:rPr>
              <a:t>Дистанционное обучение</a:t>
            </a:r>
          </a:p>
          <a:p>
            <a:r>
              <a:rPr lang="ru-RU" sz="2400" b="1" dirty="0">
                <a:solidFill>
                  <a:schemeClr val="tx2"/>
                </a:solidFill>
              </a:rPr>
              <a:t>первая неделя с 1 – 5 ноября 2021 года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860032" y="4904000"/>
            <a:ext cx="3600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/>
                </a:solidFill>
              </a:rPr>
              <a:t>Подготовил: педагог-психолог  </a:t>
            </a:r>
            <a:r>
              <a:rPr lang="ru-RU" b="1" dirty="0" smtClean="0">
                <a:solidFill>
                  <a:schemeClr val="tx2"/>
                </a:solidFill>
              </a:rPr>
              <a:t>                         </a:t>
            </a:r>
            <a:r>
              <a:rPr lang="en-US" b="1" dirty="0" smtClean="0">
                <a:solidFill>
                  <a:schemeClr val="tx2"/>
                </a:solidFill>
              </a:rPr>
              <a:t>I </a:t>
            </a:r>
            <a:r>
              <a:rPr lang="ru-RU" b="1" dirty="0" smtClean="0">
                <a:solidFill>
                  <a:schemeClr val="tx2"/>
                </a:solidFill>
              </a:rPr>
              <a:t>квалификационной категории</a:t>
            </a:r>
          </a:p>
          <a:p>
            <a:r>
              <a:rPr lang="ru-RU" b="1" dirty="0" smtClean="0">
                <a:solidFill>
                  <a:schemeClr val="tx2"/>
                </a:solidFill>
              </a:rPr>
              <a:t>Арчумаева </a:t>
            </a:r>
            <a:r>
              <a:rPr lang="ru-RU" b="1" dirty="0">
                <a:solidFill>
                  <a:schemeClr val="tx2"/>
                </a:solidFill>
              </a:rPr>
              <a:t>В.Г.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594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810"/>
            <a:ext cx="9144000" cy="6886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3111"/>
            <a:ext cx="7772400" cy="1470025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Тема: </a:t>
            </a:r>
            <a:r>
              <a:rPr lang="ru-RU" sz="3200" dirty="0"/>
              <a:t>«Мой внутренний мир»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052736"/>
            <a:ext cx="8496944" cy="540060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Упражнение </a:t>
            </a:r>
            <a:r>
              <a:rPr lang="ru-RU" dirty="0">
                <a:solidFill>
                  <a:schemeClr val="tx1"/>
                </a:solidFill>
              </a:rPr>
              <a:t>«Слушаем себя». </a:t>
            </a:r>
            <a:r>
              <a:rPr lang="ru-RU" dirty="0" smtClean="0">
                <a:solidFill>
                  <a:schemeClr val="tx1"/>
                </a:solidFill>
              </a:rPr>
              <a:t>Сядьте с ребёнком поудобнее , расслабьтесь </a:t>
            </a:r>
            <a:r>
              <a:rPr lang="ru-RU" dirty="0">
                <a:solidFill>
                  <a:schemeClr val="tx1"/>
                </a:solidFill>
              </a:rPr>
              <a:t>и </a:t>
            </a:r>
            <a:r>
              <a:rPr lang="ru-RU" dirty="0" smtClean="0">
                <a:solidFill>
                  <a:schemeClr val="tx1"/>
                </a:solidFill>
              </a:rPr>
              <a:t>закройте глаза. Послушайте, </a:t>
            </a:r>
            <a:r>
              <a:rPr lang="ru-RU" dirty="0">
                <a:solidFill>
                  <a:schemeClr val="tx1"/>
                </a:solidFill>
              </a:rPr>
              <a:t>что происходит вокруг.., что происходит внутри каждого из вас. Внимательно прислушайтесь к своим ощущениям... Что каждый из вас сейчас чувствует, чего хочет? Что вы услышали? </a:t>
            </a:r>
            <a:r>
              <a:rPr lang="ru-RU" dirty="0" smtClean="0">
                <a:solidFill>
                  <a:schemeClr val="tx1"/>
                </a:solidFill>
              </a:rPr>
              <a:t>(ребёнок  </a:t>
            </a:r>
            <a:r>
              <a:rPr lang="ru-RU" dirty="0">
                <a:solidFill>
                  <a:schemeClr val="tx1"/>
                </a:solidFill>
              </a:rPr>
              <a:t>делятся своими впечатлениями.)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Игра </a:t>
            </a:r>
            <a:r>
              <a:rPr lang="ru-RU" dirty="0">
                <a:solidFill>
                  <a:schemeClr val="tx1"/>
                </a:solidFill>
              </a:rPr>
              <a:t>«Свет мой, зеркальце, скажи!».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А </a:t>
            </a:r>
            <a:r>
              <a:rPr lang="ru-RU" dirty="0">
                <a:solidFill>
                  <a:schemeClr val="tx1"/>
                </a:solidFill>
              </a:rPr>
              <a:t>теперь </a:t>
            </a:r>
            <a:r>
              <a:rPr lang="ru-RU" dirty="0" smtClean="0">
                <a:solidFill>
                  <a:schemeClr val="tx1"/>
                </a:solidFill>
              </a:rPr>
              <a:t>следующее </a:t>
            </a:r>
            <a:r>
              <a:rPr lang="ru-RU" dirty="0">
                <a:solidFill>
                  <a:schemeClr val="tx1"/>
                </a:solidFill>
              </a:rPr>
              <a:t>задание. Попробуйте посмотреть на себя со стороны, а потом расскажите о себе: своем внешнем облике, поведении, желаниях... </a:t>
            </a:r>
            <a:r>
              <a:rPr lang="ru-RU" dirty="0" smtClean="0">
                <a:solidFill>
                  <a:schemeClr val="tx1"/>
                </a:solidFill>
              </a:rPr>
              <a:t>(выполняете </a:t>
            </a:r>
            <a:r>
              <a:rPr lang="ru-RU" dirty="0">
                <a:solidFill>
                  <a:schemeClr val="tx1"/>
                </a:solidFill>
              </a:rPr>
              <a:t>задание.) </a:t>
            </a:r>
            <a:r>
              <a:rPr lang="ru-RU" dirty="0" smtClean="0">
                <a:solidFill>
                  <a:schemeClr val="tx1"/>
                </a:solidFill>
              </a:rPr>
              <a:t>Молодцы!</a:t>
            </a:r>
            <a:r>
              <a:rPr lang="ru-RU" dirty="0" smtClean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468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810"/>
            <a:ext cx="9144000" cy="6886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260648"/>
            <a:ext cx="8568952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Прочитайте ребенку стихотворение </a:t>
            </a:r>
            <a:endParaRPr lang="ru-RU" sz="2400" dirty="0" smtClean="0"/>
          </a:p>
          <a:p>
            <a:pPr algn="just"/>
            <a:r>
              <a:rPr lang="ru-RU" sz="2400" dirty="0"/>
              <a:t> </a:t>
            </a:r>
            <a:r>
              <a:rPr lang="ru-RU" sz="2400" dirty="0" smtClean="0"/>
              <a:t>                                       </a:t>
            </a:r>
            <a:r>
              <a:rPr lang="ru-RU" sz="2400" b="1" dirty="0" smtClean="0"/>
              <a:t>«</a:t>
            </a:r>
            <a:r>
              <a:rPr lang="ru-RU" sz="2400" b="1" dirty="0"/>
              <a:t>Разговор с пчелой». </a:t>
            </a:r>
            <a:endParaRPr lang="ru-RU" sz="2400" b="1" dirty="0" smtClean="0"/>
          </a:p>
          <a:p>
            <a:pPr algn="ctr"/>
            <a:endParaRPr lang="ru-RU" sz="2400" dirty="0" smtClean="0"/>
          </a:p>
          <a:p>
            <a:pPr algn="ctr"/>
            <a:r>
              <a:rPr lang="ru-RU" sz="2400" dirty="0" smtClean="0"/>
              <a:t>Меня </a:t>
            </a:r>
            <a:r>
              <a:rPr lang="ru-RU" sz="2400" dirty="0"/>
              <a:t>ужалила пчела. </a:t>
            </a:r>
            <a:endParaRPr lang="ru-RU" sz="2400" dirty="0" smtClean="0"/>
          </a:p>
          <a:p>
            <a:pPr algn="ctr"/>
            <a:r>
              <a:rPr lang="ru-RU" sz="2400" dirty="0" smtClean="0"/>
              <a:t>Я </a:t>
            </a:r>
            <a:r>
              <a:rPr lang="ru-RU" sz="2400" dirty="0"/>
              <a:t>закричал: «Как ты могла?!» </a:t>
            </a:r>
            <a:endParaRPr lang="ru-RU" sz="2400" dirty="0" smtClean="0"/>
          </a:p>
          <a:p>
            <a:pPr algn="ctr"/>
            <a:r>
              <a:rPr lang="ru-RU" sz="2400" dirty="0" smtClean="0"/>
              <a:t>Пчела </a:t>
            </a:r>
            <a:r>
              <a:rPr lang="ru-RU" sz="2400" dirty="0"/>
              <a:t>в ответ: </a:t>
            </a:r>
            <a:endParaRPr lang="ru-RU" sz="2400" dirty="0" smtClean="0"/>
          </a:p>
          <a:p>
            <a:pPr algn="ctr"/>
            <a:r>
              <a:rPr lang="ru-RU" sz="2400" dirty="0" smtClean="0"/>
              <a:t>«</a:t>
            </a:r>
            <a:r>
              <a:rPr lang="ru-RU" sz="2400" dirty="0"/>
              <a:t>А ты как мог </a:t>
            </a:r>
            <a:endParaRPr lang="ru-RU" sz="2400" dirty="0" smtClean="0"/>
          </a:p>
          <a:p>
            <a:pPr algn="ctr"/>
            <a:r>
              <a:rPr lang="ru-RU" sz="2400" dirty="0" smtClean="0"/>
              <a:t>Сорвать </a:t>
            </a:r>
            <a:r>
              <a:rPr lang="ru-RU" sz="2400" dirty="0"/>
              <a:t>любимый мой цветок? </a:t>
            </a:r>
            <a:endParaRPr lang="ru-RU" sz="2400" dirty="0" smtClean="0"/>
          </a:p>
          <a:p>
            <a:pPr algn="ctr"/>
            <a:r>
              <a:rPr lang="ru-RU" sz="2400" dirty="0" smtClean="0"/>
              <a:t>Ведь </a:t>
            </a:r>
            <a:r>
              <a:rPr lang="ru-RU" sz="2400" dirty="0"/>
              <a:t>он мне был уж-</a:t>
            </a:r>
            <a:r>
              <a:rPr lang="ru-RU" sz="2400" dirty="0" err="1"/>
              <a:t>жасно</a:t>
            </a:r>
            <a:r>
              <a:rPr lang="ru-RU" sz="2400" dirty="0"/>
              <a:t> </a:t>
            </a:r>
            <a:r>
              <a:rPr lang="ru-RU" sz="2400" dirty="0" smtClean="0"/>
              <a:t> нуж-жен</a:t>
            </a:r>
            <a:r>
              <a:rPr lang="ru-RU" sz="2400" dirty="0"/>
              <a:t>: </a:t>
            </a:r>
            <a:endParaRPr lang="ru-RU" sz="2400" dirty="0" smtClean="0"/>
          </a:p>
          <a:p>
            <a:pPr algn="ctr"/>
            <a:r>
              <a:rPr lang="ru-RU" sz="2400" dirty="0" smtClean="0"/>
              <a:t>Я </a:t>
            </a:r>
            <a:r>
              <a:rPr lang="ru-RU" sz="2400" dirty="0"/>
              <a:t>берегла его на ужин!» </a:t>
            </a:r>
            <a:endParaRPr lang="ru-RU" sz="2400" dirty="0" smtClean="0"/>
          </a:p>
          <a:p>
            <a:pPr algn="ctr"/>
            <a:r>
              <a:rPr lang="ru-RU" sz="2400" dirty="0" smtClean="0"/>
              <a:t>                                                              (</a:t>
            </a:r>
            <a:r>
              <a:rPr lang="ru-RU" sz="2400" dirty="0"/>
              <a:t>М.Бородицкая) </a:t>
            </a:r>
            <a:endParaRPr lang="ru-RU" sz="2400" dirty="0" smtClean="0"/>
          </a:p>
          <a:p>
            <a:r>
              <a:rPr lang="ru-RU" sz="2400" dirty="0" smtClean="0"/>
              <a:t>После </a:t>
            </a:r>
            <a:r>
              <a:rPr lang="ru-RU" sz="2400" dirty="0"/>
              <a:t>прочтения стихотворения задайте ребенку следующие вопросы: © Что чувствовала пчела? Мальчик? </a:t>
            </a:r>
            <a:endParaRPr lang="ru-RU" sz="2400" dirty="0" smtClean="0"/>
          </a:p>
          <a:p>
            <a:r>
              <a:rPr lang="ru-RU" sz="2400" dirty="0" smtClean="0"/>
              <a:t>© </a:t>
            </a:r>
            <a:r>
              <a:rPr lang="ru-RU" sz="2400" dirty="0"/>
              <a:t>Как пчела помогла мальчику взглянуть на свое поведение со стороны? </a:t>
            </a:r>
            <a:endParaRPr lang="ru-RU" sz="2400" dirty="0" smtClean="0"/>
          </a:p>
          <a:p>
            <a:r>
              <a:rPr lang="ru-RU" sz="2400" dirty="0" smtClean="0"/>
              <a:t>Предложите </a:t>
            </a:r>
            <a:r>
              <a:rPr lang="ru-RU" sz="2400" dirty="0"/>
              <a:t>ребенку нарисовать иллюстрацию к этому стихотворению.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2462" y="476672"/>
            <a:ext cx="2298010" cy="1442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782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810"/>
            <a:ext cx="9144000" cy="6886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>«</a:t>
            </a:r>
            <a:r>
              <a:rPr lang="ru-RU" sz="4000" b="1" dirty="0" smtClean="0"/>
              <a:t>Воздушные шары»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/>
              <a:t>Задание доступно для детей старшего дошкольного возраста. На шарах написаны буквы, шары соединены между собой ниточкой. Нужно глазами проследить за ниточкой и понять, какие два шарика связаны, а затем прочитать слово, написанное на них</a:t>
            </a:r>
            <a:r>
              <a:rPr lang="ru-RU" sz="4000" dirty="0" smtClean="0"/>
              <a:t>.</a:t>
            </a:r>
            <a:br>
              <a:rPr lang="ru-RU" sz="4000" dirty="0" smtClean="0"/>
            </a:br>
            <a:r>
              <a:rPr lang="ru-RU" sz="4000" dirty="0" smtClean="0"/>
              <a:t>Смотрим следующий слайд</a:t>
            </a:r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75941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810"/>
            <a:ext cx="9144000" cy="6886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  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https://kladraz.ru/upload/blogs2/2016/3/2953_b5092de29e97599f131fd25ecb8e65bf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8856984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43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810"/>
            <a:ext cx="9144000" cy="6886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1470025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C00000"/>
                </a:solidFill>
              </a:rPr>
              <a:t>Желаю успеха!</a:t>
            </a:r>
            <a:endParaRPr lang="ru-RU" sz="6600" b="1" dirty="0">
              <a:solidFill>
                <a:srgbClr val="C00000"/>
              </a:solidFill>
            </a:endParaRPr>
          </a:p>
        </p:txBody>
      </p:sp>
      <p:pic>
        <p:nvPicPr>
          <p:cNvPr id="1028" name="Picture 4" descr="C:\Users\1037237\Desktop\58354903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780928"/>
            <a:ext cx="3045048" cy="2496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045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232</Words>
  <Application>Microsoft Office PowerPoint</Application>
  <PresentationFormat>Экран 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Занимательные игры  для детей 5 – 6 лет</vt:lpstr>
      <vt:lpstr>Тема: «Мой внутренний мир» </vt:lpstr>
      <vt:lpstr>Презентация PowerPoint</vt:lpstr>
      <vt:lpstr>  «Воздушные шары» Задание доступно для детей старшего дошкольного возраста. На шарах написаны буквы, шары соединены между собой ниточкой. Нужно глазами проследить за ниточкой и понять, какие два шарика связаны, а затем прочитать слово, написанное на них. Смотрим следующий слайд </vt:lpstr>
      <vt:lpstr>     </vt:lpstr>
      <vt:lpstr>Желаю успеха!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Валентина</dc:creator>
  <cp:lastModifiedBy>1037237</cp:lastModifiedBy>
  <cp:revision>9</cp:revision>
  <dcterms:created xsi:type="dcterms:W3CDTF">2020-09-19T06:20:59Z</dcterms:created>
  <dcterms:modified xsi:type="dcterms:W3CDTF">2021-10-29T06:29:18Z</dcterms:modified>
</cp:coreProperties>
</file>