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2" r:id="rId4"/>
    <p:sldId id="263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06" y="0"/>
            <a:ext cx="9152206" cy="692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082" y="1052736"/>
            <a:ext cx="8229600" cy="114300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1800" dirty="0">
                <a:solidFill>
                  <a:srgbClr val="1F497D"/>
                </a:solidFill>
                <a:ea typeface="+mn-ea"/>
                <a:cs typeface="+mn-cs"/>
              </a:rPr>
              <a:t>Муниципальное бюджетное образовательное учреждение детский сад № 5 «Родничок» комбинированного вида с. Сарыг-Сеп</a:t>
            </a:r>
            <a:r>
              <a:rPr lang="ru-RU" sz="18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800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56023" y="4875823"/>
            <a:ext cx="34699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Подготовил: педагог-психолог</a:t>
            </a:r>
            <a:endParaRPr lang="ru-RU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I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квалификационной категории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 Арчумаева В.Г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21413" y="2864354"/>
            <a:ext cx="60189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Занимательные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игры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6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с детьми 6 – 7 лет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1916832"/>
            <a:ext cx="540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</a:rPr>
              <a:t>Дистанционное обучение</a:t>
            </a:r>
          </a:p>
          <a:p>
            <a:r>
              <a:rPr lang="ru-RU" sz="2400" b="1" dirty="0">
                <a:solidFill>
                  <a:schemeClr val="tx2"/>
                </a:solidFill>
              </a:rPr>
              <a:t>первая неделя с 1 – 5 ноября 2021 года</a:t>
            </a:r>
          </a:p>
        </p:txBody>
      </p:sp>
    </p:spTree>
    <p:extLst>
      <p:ext uri="{BB962C8B-B14F-4D97-AF65-F5344CB8AC3E}">
        <p14:creationId xmlns:p14="http://schemas.microsoft.com/office/powerpoint/2010/main" val="384255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3555" cy="6892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4867" y="980728"/>
            <a:ext cx="7278687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b="1" dirty="0">
                <a:solidFill>
                  <a:srgbClr val="C00000"/>
                </a:solidFill>
              </a:rPr>
              <a:t>«Мой любимый сказочный герой</a:t>
            </a:r>
            <a:r>
              <a:rPr lang="ru-RU" b="1" dirty="0" smtClean="0">
                <a:solidFill>
                  <a:srgbClr val="C00000"/>
                </a:solidFill>
              </a:rPr>
              <a:t>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868" y="0"/>
            <a:ext cx="7278687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51720" y="2060848"/>
            <a:ext cx="70922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Поговорите с ребёнком  </a:t>
            </a:r>
            <a:r>
              <a:rPr lang="ru-RU" sz="2400" dirty="0"/>
              <a:t>о сказках. Вспомните свою самую любимую сказку и сказочного героя, который вам больше всего </a:t>
            </a:r>
            <a:r>
              <a:rPr lang="ru-RU" sz="2400" dirty="0" smtClean="0"/>
              <a:t>нравится. </a:t>
            </a:r>
          </a:p>
          <a:p>
            <a:r>
              <a:rPr lang="ru-RU" sz="2400" dirty="0" smtClean="0"/>
              <a:t>Поиграйте вместе. </a:t>
            </a:r>
            <a:endParaRPr lang="ru-RU" sz="2400" dirty="0" smtClean="0"/>
          </a:p>
          <a:p>
            <a:r>
              <a:rPr lang="ru-RU" sz="2400" dirty="0" smtClean="0"/>
              <a:t>Вам </a:t>
            </a:r>
            <a:r>
              <a:rPr lang="ru-RU" sz="2400" dirty="0"/>
              <a:t>нужно будет представиться от имени героя какой-нибудь сказки и рассказать </a:t>
            </a:r>
            <a:endParaRPr lang="ru-RU" sz="2400" dirty="0" smtClean="0"/>
          </a:p>
          <a:p>
            <a:r>
              <a:rPr lang="ru-RU" sz="2400" dirty="0" smtClean="0"/>
              <a:t>что-нибудь </a:t>
            </a:r>
            <a:r>
              <a:rPr lang="ru-RU" sz="2400" dirty="0"/>
              <a:t>интересное о себе. </a:t>
            </a:r>
            <a:r>
              <a:rPr lang="ru-RU" sz="2400" dirty="0" smtClean="0"/>
              <a:t>(например</a:t>
            </a:r>
            <a:r>
              <a:rPr lang="ru-RU" sz="2400" dirty="0"/>
              <a:t>, </a:t>
            </a:r>
            <a:r>
              <a:rPr lang="ru-RU" sz="2400" dirty="0" smtClean="0"/>
              <a:t>― </a:t>
            </a:r>
            <a:r>
              <a:rPr lang="ru-RU" sz="2400" dirty="0"/>
              <a:t>колобок. Я кругленький, румяный, веселый, люблю петь </a:t>
            </a:r>
            <a:r>
              <a:rPr lang="ru-RU" sz="2400" dirty="0" smtClean="0"/>
              <a:t>песенки</a:t>
            </a:r>
            <a:r>
              <a:rPr lang="ru-RU" sz="2400" dirty="0"/>
              <a:t>». </a:t>
            </a:r>
            <a:r>
              <a:rPr lang="ru-RU" sz="2400" dirty="0" smtClean="0"/>
              <a:t>(ребёнок  выполняет </a:t>
            </a:r>
            <a:r>
              <a:rPr lang="ru-RU" sz="2400" dirty="0"/>
              <a:t>задание.)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477168"/>
            <a:ext cx="1584176" cy="1347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528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9" y="0"/>
            <a:ext cx="9228406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9" y="12575"/>
            <a:ext cx="7391965" cy="910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124744"/>
            <a:ext cx="662473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Рисунок </a:t>
            </a:r>
            <a:r>
              <a:rPr lang="ru-RU" sz="2800" dirty="0">
                <a:solidFill>
                  <a:srgbClr val="C00000"/>
                </a:solidFill>
              </a:rPr>
              <a:t>«Карнавал сказочных героев». </a:t>
            </a:r>
            <a:endParaRPr lang="ru-RU" sz="2800" dirty="0" smtClean="0">
              <a:solidFill>
                <a:srgbClr val="C00000"/>
              </a:solidFill>
            </a:endParaRPr>
          </a:p>
          <a:p>
            <a:endParaRPr lang="ru-RU" sz="2800" dirty="0">
              <a:solidFill>
                <a:srgbClr val="C00000"/>
              </a:solidFill>
            </a:endParaRPr>
          </a:p>
          <a:p>
            <a:r>
              <a:rPr lang="ru-RU" sz="2800" dirty="0" smtClean="0"/>
              <a:t>А </a:t>
            </a:r>
            <a:r>
              <a:rPr lang="ru-RU" sz="2800" dirty="0"/>
              <a:t>теперь закройте глаза и представьте своего сказочного героя на карнавале. На карнавал никто не приходит без маскарадного костюма. Рассмотрите внимательно, какой маскарадный костюм у вашего героя. Запомните его и нарисуйте своего сказочного героя в маскарадном костюме. </a:t>
            </a:r>
            <a:endParaRPr lang="ru-RU" sz="2800" dirty="0" smtClean="0"/>
          </a:p>
          <a:p>
            <a:r>
              <a:rPr lang="ru-RU" sz="2800" dirty="0" smtClean="0"/>
              <a:t>(Ребёнок выполняет </a:t>
            </a:r>
            <a:r>
              <a:rPr lang="ru-RU" sz="2800" dirty="0"/>
              <a:t>задание.) </a:t>
            </a:r>
          </a:p>
        </p:txBody>
      </p:sp>
    </p:spTree>
    <p:extLst>
      <p:ext uri="{BB962C8B-B14F-4D97-AF65-F5344CB8AC3E}">
        <p14:creationId xmlns:p14="http://schemas.microsoft.com/office/powerpoint/2010/main" val="342306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014"/>
            <a:ext cx="9144001" cy="97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06538"/>
            <a:ext cx="9144001" cy="5751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192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693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916832"/>
            <a:ext cx="7152812" cy="114300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</a:rPr>
              <a:t>Желаю успеха!</a:t>
            </a:r>
            <a:endParaRPr lang="ru-RU" sz="6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02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164</Words>
  <Application>Microsoft Office PowerPoint</Application>
  <PresentationFormat>Экран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Муниципальное бюджетное образовательное учреждение детский сад № 5 «Родничок» комбинированного вида с. Сарыг-Сеп </vt:lpstr>
      <vt:lpstr> «Мой любимый сказочный герой»</vt:lpstr>
      <vt:lpstr>Презентация PowerPoint</vt:lpstr>
      <vt:lpstr>Презентация PowerPoint</vt:lpstr>
      <vt:lpstr>Желаю успеха!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</dc:creator>
  <cp:lastModifiedBy>1037237</cp:lastModifiedBy>
  <cp:revision>10</cp:revision>
  <dcterms:created xsi:type="dcterms:W3CDTF">2020-09-25T07:40:31Z</dcterms:created>
  <dcterms:modified xsi:type="dcterms:W3CDTF">2021-10-29T06:39:16Z</dcterms:modified>
</cp:coreProperties>
</file>