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857224" y="642918"/>
            <a:ext cx="74295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Муниципальное бюджетное образовательное учреждение детский сад № 5 «Родничок» комбинированного вида с. Сарыг-Сеп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57752" y="5214950"/>
            <a:ext cx="3143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/>
              <a:t>Подготовил: руководитель</a:t>
            </a:r>
          </a:p>
          <a:p>
            <a:pPr algn="r"/>
            <a:r>
              <a:rPr lang="ru-RU" dirty="0" smtClean="0"/>
              <a:t> </a:t>
            </a:r>
            <a:r>
              <a:rPr lang="ru-RU" dirty="0" smtClean="0"/>
              <a:t>по </a:t>
            </a:r>
            <a:r>
              <a:rPr lang="ru-RU" dirty="0" smtClean="0"/>
              <a:t>физическому воспитанию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Серен Рада Ооржаковна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AppData\Local\Microsoft\Windows\INetCache\Content.Word\6418383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AppData\Local\Microsoft\Windows\INetCache\Content.Word\6418383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AppData\Local\Microsoft\Windows\INetCache\Content.Word\6418383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AppData\Local\Microsoft\Windows\INetCache\Content.Word\6418383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23</Words>
  <PresentationFormat>Экран (4:3)</PresentationFormat>
  <Paragraphs>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3</cp:revision>
  <dcterms:created xsi:type="dcterms:W3CDTF">2021-10-28T08:28:13Z</dcterms:created>
  <dcterms:modified xsi:type="dcterms:W3CDTF">2021-10-29T06:19:53Z</dcterms:modified>
</cp:coreProperties>
</file>