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4" r:id="rId4"/>
    <p:sldId id="267" r:id="rId5"/>
    <p:sldId id="260" r:id="rId6"/>
    <p:sldId id="261" r:id="rId7"/>
    <p:sldId id="262" r:id="rId8"/>
    <p:sldId id="265" r:id="rId9"/>
    <p:sldId id="266" r:id="rId10"/>
    <p:sldId id="268" r:id="rId11"/>
    <p:sldId id="269" r:id="rId12"/>
    <p:sldId id="270" r:id="rId13"/>
    <p:sldId id="273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80FD1-43BE-4768-8A65-3585924AA3E2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CD1EA-C838-4D05-A681-B429074F2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4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Подготовила</a:t>
            </a:r>
            <a:r>
              <a:rPr lang="ru-RU" baseline="0" dirty="0" smtClean="0"/>
              <a:t> учитель-логопед </a:t>
            </a:r>
          </a:p>
          <a:p>
            <a:r>
              <a:rPr lang="ru-RU" baseline="0" dirty="0" smtClean="0"/>
              <a:t>Агеева Елена Александровна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D1EA-C838-4D05-A681-B429074F20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8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D1EA-C838-4D05-A681-B429074F200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Одежда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D1EA-C838-4D05-A681-B429074F200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55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D1EA-C838-4D05-A681-B429074F200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0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Админ\Desktop\дистан.дом.зад\1618853814_20-phonoteka_org-p-fon-s-detmi-dlya-detskogo-sada-2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7571184" cy="85010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ru-RU" sz="1400" dirty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МБДОУ </a:t>
            </a:r>
            <a:r>
              <a:rPr lang="ru-RU" sz="2200" b="1" i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д/с №5 «Родничок» комбинированного вида </a:t>
            </a:r>
            <a:br>
              <a:rPr lang="ru-RU" sz="2200" b="1" i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с. Сарыг-Сеп Каа-Хемского района Республики Тыва</a:t>
            </a:r>
            <a: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</a:br>
            <a:endParaRPr lang="ru-RU" sz="22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1"/>
            <a:ext cx="72008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10253F"/>
              </a:solidFill>
              <a:latin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</a:rPr>
              <a:t>Дистанционное </a:t>
            </a:r>
            <a:r>
              <a:rPr lang="ru-RU" sz="3200" b="1" dirty="0">
                <a:solidFill>
                  <a:srgbClr val="002060"/>
                </a:solidFill>
                <a:latin typeface="Times New Roman"/>
              </a:rPr>
              <a:t>обучение</a:t>
            </a:r>
            <a:endParaRPr lang="ru-RU" sz="3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</a:rPr>
              <a:t>1 неделя (с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</a:rPr>
              <a:t>1 </a:t>
            </a:r>
            <a:r>
              <a:rPr lang="ru-RU" sz="3200" b="1" dirty="0">
                <a:solidFill>
                  <a:srgbClr val="002060"/>
                </a:solidFill>
                <a:latin typeface="Times New Roman"/>
              </a:rPr>
              <a:t>по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</a:rPr>
              <a:t>5 ноября </a:t>
            </a:r>
            <a:r>
              <a:rPr lang="ru-RU" sz="3200" b="1" dirty="0">
                <a:solidFill>
                  <a:srgbClr val="002060"/>
                </a:solidFill>
                <a:latin typeface="Times New Roman"/>
              </a:rPr>
              <a:t>2021 г.)</a:t>
            </a:r>
            <a:endParaRPr lang="ru-RU" sz="3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3200" dirty="0" smtClean="0">
              <a:solidFill>
                <a:srgbClr val="002060"/>
              </a:solidFill>
              <a:latin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</a:rPr>
              <a:t>Старшая группа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</a:rPr>
              <a:t>«Одежда»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4121497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Подготовила </a:t>
            </a:r>
            <a:r>
              <a:rPr lang="ru-RU" sz="2400" b="1" dirty="0">
                <a:solidFill>
                  <a:srgbClr val="002060"/>
                </a:solidFill>
              </a:rPr>
              <a:t>учитель-логопед 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Агеева Елена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252156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Desktop\дистан.дом.зад\1618853814_20-phonoteka_org-p-fon-s-detmi-dlya-detskogo-sada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17"/>
            <a:ext cx="8964488" cy="687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20431"/>
            <a:ext cx="7200800" cy="606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Физминутка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шапочках желтых мы стали цыплята,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ебенок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машет руками,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цыплёнок                     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крылышками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.)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шапочках белых мы стали зайчата, 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показывает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заячьи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ушки)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шапочках красных мы стали грибочки,  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соединяет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руки над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головой).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шапочках черных – черника на кочках,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присаживается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корточки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.)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шапочках синих дождинками стали    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встает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ставит руки на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пояс).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по дорожкам легко поскакали.            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прыгает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вперед на двух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ногах).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15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Desktop\дистан.дом.зад\1618853814_20-phonoteka_org-p-fon-s-detmi-dlya-detskogo-sada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3871913"/>
            <a:ext cx="460851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7245" marR="13970">
              <a:lnSpc>
                <a:spcPct val="115000"/>
              </a:lnSpc>
              <a:spcAft>
                <a:spcPts val="0"/>
              </a:spcAft>
              <a:tabLst>
                <a:tab pos="32893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Исправь предложение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pc="-15" dirty="0">
                <a:solidFill>
                  <a:srgbClr val="202020"/>
                </a:solidFill>
                <a:latin typeface="Times New Roman"/>
                <a:ea typeface="Times New Roman"/>
                <a:cs typeface="Times New Roman"/>
              </a:rPr>
              <a:t>Варежки надевают на ноги.</a:t>
            </a:r>
            <a:endParaRPr lang="ru-RU" sz="1400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pc="-15" dirty="0">
                <a:solidFill>
                  <a:srgbClr val="20202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pc="-5" dirty="0">
                <a:solidFill>
                  <a:srgbClr val="202020"/>
                </a:solidFill>
                <a:latin typeface="Times New Roman"/>
                <a:ea typeface="Times New Roman"/>
                <a:cs typeface="Times New Roman"/>
              </a:rPr>
              <a:t>Шубу носят летом.</a:t>
            </a:r>
            <a:endParaRPr lang="ru-RU" sz="1400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pc="-5" dirty="0">
                <a:solidFill>
                  <a:srgbClr val="202020"/>
                </a:solidFill>
                <a:latin typeface="Times New Roman"/>
                <a:ea typeface="Times New Roman"/>
                <a:cs typeface="Times New Roman"/>
              </a:rPr>
              <a:t>Сарафан носит мальчик.</a:t>
            </a:r>
            <a:endParaRPr lang="ru-RU" sz="1400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pc="-5" dirty="0">
                <a:solidFill>
                  <a:srgbClr val="202020"/>
                </a:solidFill>
                <a:latin typeface="Times New Roman"/>
                <a:ea typeface="Times New Roman"/>
                <a:cs typeface="Times New Roman"/>
              </a:rPr>
              <a:t>Кофту носят на голове.</a:t>
            </a:r>
            <a:endParaRPr lang="ru-RU" sz="1400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pc="-5" dirty="0">
                <a:solidFill>
                  <a:srgbClr val="202020"/>
                </a:solidFill>
                <a:latin typeface="Times New Roman"/>
                <a:ea typeface="Times New Roman"/>
                <a:cs typeface="Times New Roman"/>
              </a:rPr>
              <a:t>Свитер надевают через </a:t>
            </a:r>
            <a:r>
              <a:rPr lang="ru-RU" spc="-5" dirty="0" smtClean="0">
                <a:solidFill>
                  <a:srgbClr val="202020"/>
                </a:solidFill>
                <a:latin typeface="Times New Roman"/>
                <a:ea typeface="Times New Roman"/>
                <a:cs typeface="Times New Roman"/>
              </a:rPr>
              <a:t>ноги.</a:t>
            </a:r>
            <a:endParaRPr lang="ru-RU" sz="1400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pc="-5" dirty="0">
                <a:solidFill>
                  <a:srgbClr val="202020"/>
                </a:solidFill>
                <a:latin typeface="Times New Roman"/>
                <a:ea typeface="Times New Roman"/>
                <a:cs typeface="Times New Roman"/>
              </a:rPr>
              <a:t>Носки носят на руках</a:t>
            </a:r>
            <a:r>
              <a:rPr lang="ru-RU" spc="-5" dirty="0" smtClean="0">
                <a:solidFill>
                  <a:srgbClr val="20202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2656"/>
            <a:ext cx="6048672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Чистоговорки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( четко проговариваем слова)</a:t>
            </a:r>
            <a:endParaRPr lang="ru-RU" sz="2000" dirty="0">
              <a:ea typeface="Times New Roman"/>
              <a:cs typeface="Times New Roman"/>
            </a:endParaRPr>
          </a:p>
          <a:p>
            <a:pPr marL="342900" lvl="0" indent="-342900">
              <a:buFont typeface="Arial"/>
              <a:buChar char="—"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АПКА – АПКА – АПКА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у меня есть шапка 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buFont typeface="Arial"/>
              <a:buChar char="—"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УБА – УБА – УБА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меховая шуба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buFont typeface="Arial"/>
              <a:buChar char="—"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ТО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– ТО – ТО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длинное пальто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buFont typeface="Arial"/>
              <a:buChar char="—"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ОХ – ОХ – ОХ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юбочка в горох 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buFont typeface="Arial"/>
              <a:buChar char="—"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ТЫ – ТЫ – ТЫ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на юбочке цветы 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buFont typeface="Arial"/>
              <a:buChar char="—"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КИ – КИ – КИ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теплые носки 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buFont typeface="Arial"/>
              <a:buChar char="—"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ЛЕТ – ЛЕТ – ЛЕТ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вязаный жилет 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buFont typeface="Arial"/>
              <a:buChar char="—"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АМА – АМА – АМА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модная панама 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buFont typeface="Arial"/>
              <a:buChar char="—"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ОК – ОК – ОК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– потерялся мой носок </a:t>
            </a:r>
            <a:endParaRPr lang="ru-RU" sz="1600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7199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\Desktop\дистан.дом.зад\1618853814_20-phonoteka_org-p-fon-s-detmi-dlya-detskogo-sada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5182"/>
            <a:ext cx="9313515" cy="827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-1323528"/>
            <a:ext cx="7776864" cy="1118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Составление описательных рассказов (рассказ записать и отправить воспитателям на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вайбер,можно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зарисовать.)</a:t>
            </a:r>
            <a:endParaRPr lang="ru-RU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3" name="Рисунок 2" descr="SWScan00_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68407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-387424"/>
            <a:ext cx="6606480" cy="207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1. Цвет. (Какого цвета одежда?)</a:t>
            </a:r>
            <a:endParaRPr lang="ru-RU" sz="1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2. Детали. (Из каких деталей одежда?)</a:t>
            </a:r>
            <a:endParaRPr lang="ru-RU" sz="1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4. Погода. (Для какого времени года эта одежда?)</a:t>
            </a:r>
            <a:endParaRPr lang="ru-RU" sz="1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5. Мужчина, женщина, ребенок. (Это одежда мужская, женская или детская?)</a:t>
            </a:r>
            <a:endParaRPr lang="ru-RU" sz="1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6. Рука. (Что можно сделать с одеждой?)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indent="9017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0289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Desktop\дистан.дом.зад\1618853814_20-phonoteka_org-p-fon-s-detmi-dlya-detskogo-sada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3871913"/>
            <a:ext cx="4608512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7245" marR="13970">
              <a:lnSpc>
                <a:spcPct val="115000"/>
              </a:lnSpc>
              <a:tabLst>
                <a:tab pos="328930" algn="l"/>
              </a:tabLst>
            </a:pPr>
            <a:r>
              <a:rPr lang="ru-RU" spc="-5" dirty="0" smtClean="0">
                <a:solidFill>
                  <a:srgbClr val="20202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04665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Практическое задание: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27885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Совместно с ребёнком подобрать картинки по теме « Одежда» по категориям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:(оформить в виде карточек размер 10*10)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Детская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одежда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2.Женская одежда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3.Мужская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одежда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596269"/>
            <a:ext cx="53489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завершению карантина работы принести в детский сад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8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\Desktop\дистан.дом.зад\1618853814_20-phonoteka_org-p-fon-s-detmi-dlya-detskogo-sada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5182"/>
            <a:ext cx="9313515" cy="827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764704"/>
            <a:ext cx="62646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ea typeface="+mj-ea"/>
                <a:cs typeface="+mj-cs"/>
              </a:rPr>
              <a:t>Желаю успеха</a:t>
            </a:r>
            <a:r>
              <a:rPr lang="ru-RU" sz="5400" b="1" dirty="0" smtClean="0">
                <a:solidFill>
                  <a:srgbClr val="C00000"/>
                </a:solidFill>
                <a:ea typeface="+mj-ea"/>
                <a:cs typeface="+mj-cs"/>
              </a:rPr>
              <a:t>!</a:t>
            </a:r>
          </a:p>
          <a:p>
            <a:pPr algn="ctr"/>
            <a:endParaRPr lang="ru-RU" sz="5400" b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r>
              <a:rPr lang="ru-RU" sz="5400" b="1" dirty="0" smtClean="0">
                <a:solidFill>
                  <a:srgbClr val="C00000"/>
                </a:solidFill>
                <a:ea typeface="+mj-ea"/>
                <a:cs typeface="+mj-cs"/>
              </a:rPr>
              <a:t>Спасибо  за работу!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25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дистан.дом.зад\1618853814_20-phonoteka_org-p-fon-s-detmi-dlya-detskogo-sada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108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698477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  <a:p>
            <a:pPr lvl="0" algn="ctr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</a:rPr>
              <a:t>Уважаемые </a:t>
            </a:r>
            <a:r>
              <a:rPr lang="ru-RU" sz="3600" b="1" dirty="0">
                <a:solidFill>
                  <a:srgbClr val="1F497D">
                    <a:lumMod val="75000"/>
                  </a:srgbClr>
                </a:solidFill>
              </a:rPr>
              <a:t>родители</a:t>
            </a:r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</a:rPr>
              <a:t>!</a:t>
            </a:r>
          </a:p>
          <a:p>
            <a:pPr lvl="0" algn="ctr"/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  <a:p>
            <a:pPr lvl="0" algn="ctr"/>
            <a:r>
              <a:rPr lang="ru-RU" sz="320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Во время деятельности с ребенком, </a:t>
            </a:r>
            <a:r>
              <a:rPr lang="ru-RU" sz="3200" dirty="0" smtClean="0">
                <a:solidFill>
                  <a:srgbClr val="1F497D">
                    <a:lumMod val="75000"/>
                  </a:srgbClr>
                </a:solidFill>
              </a:rPr>
              <a:t>сделайте </a:t>
            </a:r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пожалуйста </a:t>
            </a:r>
            <a:r>
              <a:rPr lang="ru-RU" sz="3200" dirty="0" smtClean="0">
                <a:solidFill>
                  <a:srgbClr val="1F497D">
                    <a:lumMod val="75000"/>
                  </a:srgbClr>
                </a:solidFill>
              </a:rPr>
              <a:t>фотографии. Отправить </a:t>
            </a:r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фотографии можно в группу </a:t>
            </a:r>
            <a:r>
              <a:rPr lang="ru-RU" sz="3200" dirty="0" err="1" smtClean="0">
                <a:solidFill>
                  <a:srgbClr val="1F497D">
                    <a:lumMod val="75000"/>
                  </a:srgbClr>
                </a:solidFill>
              </a:rPr>
              <a:t>вайбер</a:t>
            </a:r>
            <a:r>
              <a:rPr lang="ru-RU" sz="3200" dirty="0" smtClean="0">
                <a:solidFill>
                  <a:srgbClr val="1F497D">
                    <a:lumMod val="75000"/>
                  </a:srgbClr>
                </a:solidFill>
              </a:rPr>
              <a:t> или </a:t>
            </a:r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лично воспитателю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8597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дистан.дом.зад\1618853814_20-phonoteka_org-p-fon-s-detmi-dlya-detskogo-sada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108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918469"/>
              </p:ext>
            </p:extLst>
          </p:nvPr>
        </p:nvGraphicFramePr>
        <p:xfrm>
          <a:off x="414438" y="1124744"/>
          <a:ext cx="7181899" cy="5328591"/>
        </p:xfrm>
        <a:graphic>
          <a:graphicData uri="http://schemas.openxmlformats.org/drawingml/2006/table">
            <a:tbl>
              <a:tblPr firstRow="1" firstCol="1" bandRow="1"/>
              <a:tblGrid>
                <a:gridCol w="1488476"/>
                <a:gridCol w="3882443"/>
                <a:gridCol w="1810980"/>
              </a:tblGrid>
              <a:tr h="6833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Улыбочка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Растянуть губы в улыбке. Губы сомкнуты, зубы сомкнуты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Удерживать такое положение на счет до 10.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0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Заборчик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Широко улыбнуться, показать сжатые зубы (зубы в правильном прикусе)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Удерживать такое положение на счет до 10.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3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Трубочка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Вытянуть губы вперед (зубы сжаты)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Удерживать такое положение на счет до 10.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3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Трубочка - заборчик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Чередовать упражнения «Трубочка» и «Заборчик»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Чередовать 5 раз – «трубочка», 5 раз – «заборчик»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3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Накажем непослушный язычок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Широкий плоский кончик языка пошлепать губами, произносить «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пя-пя-пя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Повторить 10 раз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1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Лопаточка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Широкий плоский кончик языка положить на нижнюю губу, сказав один раз «пя». Язык не должен двигаться. Рот чуть-чуть приоткрыт.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Удерживать такое положение на счет до 10.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Повторить 2-3 раза.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1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Иголочка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Сделать узкий кончик языка, ребенку объяснить, как будто хочешь дотянуться до стола. Язык не должен двигаться. Рот чуть-чуть приоткрыт.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Удерживать такое положение на счет до 10. Повторить 2-3 раза.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370151"/>
              </p:ext>
            </p:extLst>
          </p:nvPr>
        </p:nvGraphicFramePr>
        <p:xfrm>
          <a:off x="7196137" y="-4441412"/>
          <a:ext cx="34290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171450"/>
                <a:gridCol w="171450"/>
              </a:tblGrid>
              <a:tr h="4571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299" y="127634"/>
            <a:ext cx="72150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Выполнять перед зеркалом.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1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Desktop\дистан.дом.зад\1618853814_20-phonoteka_org-p-fon-s-detmi-dlya-detskogo-sada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6696744" cy="4242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Дыхательная 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гимнастика </a:t>
            </a:r>
            <a:endParaRPr lang="ru-RU" sz="24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«Стираем бельё»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Потереть кулачки друг об друга – вдох; на выдохе произносить «Трём – трём – трём!» Повторить 3 – 4 раза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«Отжимаем бельё»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Прижать кулачки друг к другу, с усилием вращать ими. На выдохе произносить «Жмём – жмём – жмём!» Повторить 3 – 4 раза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«Гладим бельё»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Скользить правой ладонью по левой ладони – вдох; на выдохе произносить «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Пш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 ш – ш – ш!» Повторить 3 – 4 раза 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111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103703"/>
              </p:ext>
            </p:extLst>
          </p:nvPr>
        </p:nvGraphicFramePr>
        <p:xfrm>
          <a:off x="323528" y="260649"/>
          <a:ext cx="7056784" cy="1512168"/>
        </p:xfrm>
        <a:graphic>
          <a:graphicData uri="http://schemas.openxmlformats.org/drawingml/2006/table">
            <a:tbl>
              <a:tblPr/>
              <a:tblGrid>
                <a:gridCol w="7056784"/>
              </a:tblGrid>
              <a:tr h="15121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Куртка, платье, брюки... — это ОДЕЖДА.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Майка, трусы — это БЕЛЬЁ.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Расскажи, какая одежда для чего нужна?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Вспомни, где хранят одежду и бельё?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5259" marR="765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9412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6" y="1484784"/>
            <a:ext cx="7295728" cy="537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936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71" y="-684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4646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Назови части:</a:t>
            </a:r>
            <a:endParaRPr lang="ru-RU" sz="2000" b="1" dirty="0">
              <a:effectLst/>
              <a:latin typeface="Arial"/>
              <a:ea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32" y="764704"/>
            <a:ext cx="6302668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3645024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060" marR="2468880" algn="ctr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Подбери как можно больше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слов, отвечающих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вопросы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(подбор признаков к предметам):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47015">
              <a:spcAft>
                <a:spcPts val="0"/>
              </a:spcAft>
              <a:tabLst>
                <a:tab pos="35179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Куртка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какая?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...	Шапка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какая?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...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47015">
              <a:spcAft>
                <a:spcPts val="0"/>
              </a:spcAft>
              <a:tabLst>
                <a:tab pos="351599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Платье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какое?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...	Ботинок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какой?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...</a:t>
            </a:r>
            <a:endParaRPr lang="ru-RU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8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\Desktop\дистан.дом.зад\1618853814_20-phonoteka_org-p-fon-s-detmi-dlya-detskogo-sada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" y="0"/>
            <a:ext cx="9130283" cy="68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72728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algn="ctr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Определи, кто из детей что наденет</a:t>
            </a:r>
            <a:endParaRPr lang="ru-RU" sz="20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употребление винительного падежа существительных: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890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Витя наденет футболку шорты...; Маша наденет кофту куртку..):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000" dirty="0">
              <a:effectLst/>
              <a:latin typeface="Arial"/>
              <a:ea typeface="Times New Roman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7272809" cy="5256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505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дистан.дом.зад\1618853814_20-phonoteka_org-p-fon-s-detmi-dlya-detskogo-sada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" y="-20018"/>
            <a:ext cx="103936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260648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Придумай предложения с помощью картинок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(составление предложений по опорным картинкам):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1000" dirty="0">
              <a:effectLst/>
              <a:latin typeface="Arial"/>
              <a:ea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127760"/>
            <a:ext cx="5994400" cy="46024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340768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Зоя,</a:t>
            </a:r>
            <a:endParaRPr lang="ru-RU" sz="1000" dirty="0">
              <a:latin typeface="Arial"/>
              <a:ea typeface="Times New Roman"/>
            </a:endParaRPr>
          </a:p>
          <a:p>
            <a:pPr marL="635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машинка,</a:t>
            </a:r>
            <a:endParaRPr lang="ru-RU" sz="1000" dirty="0">
              <a:latin typeface="Arial"/>
              <a:ea typeface="Times New Roman"/>
            </a:endParaRPr>
          </a:p>
          <a:p>
            <a:pPr marL="889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платье.</a:t>
            </a:r>
            <a:endParaRPr lang="ru-RU" sz="1000" dirty="0">
              <a:effectLst/>
              <a:latin typeface="Arial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659833"/>
            <a:ext cx="12512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Одежда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бельё,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шкаф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6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дистан.дом.зад\1618853814_20-phonoteka_org-p-fon-s-detmi-dlya-detskogo-sada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"/>
            <a:ext cx="9277251" cy="68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448"/>
            <a:ext cx="6390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Придумай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предложения по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картинкам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составление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предложений по сюжетным картинкам):</a:t>
            </a:r>
            <a:endParaRPr lang="ru-RU" sz="1000" dirty="0">
              <a:effectLst/>
              <a:latin typeface="Arial"/>
              <a:ea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63624"/>
            <a:ext cx="7128793" cy="5317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5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754</Words>
  <Application>Microsoft Office PowerPoint</Application>
  <PresentationFormat>Экран (4:3)</PresentationFormat>
  <Paragraphs>125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МБДОУ д/с №5 «Родничок» комбинированного вида  с. Сарыг-Сеп Каа-Хемского района Республики Тыва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Windows User</cp:lastModifiedBy>
  <cp:revision>13</cp:revision>
  <dcterms:created xsi:type="dcterms:W3CDTF">2021-10-31T03:38:27Z</dcterms:created>
  <dcterms:modified xsi:type="dcterms:W3CDTF">2021-10-31T06:51:36Z</dcterms:modified>
</cp:coreProperties>
</file>