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3"/>
            <a:ext cx="7772400" cy="2457467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Физическая культура в дистанционных условиях. Занимаемся вместе с родителями.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Младший дошкольный возраст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642918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бюджетное образовательное учреждение детский сад № 5 «Родничок» комбинированного вида с. Сарыг-Сеп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5429264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Подготовил р</a:t>
            </a:r>
            <a:r>
              <a:rPr lang="ru-RU" dirty="0" smtClean="0">
                <a:solidFill>
                  <a:srgbClr val="002060"/>
                </a:solidFill>
              </a:rPr>
              <a:t>уководитель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 физическому </a:t>
            </a:r>
            <a:r>
              <a:rPr lang="ru-RU" dirty="0" smtClean="0">
                <a:solidFill>
                  <a:srgbClr val="002060"/>
                </a:solidFill>
              </a:rPr>
              <a:t>воспитанию: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Серен Рада Ооржаковна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7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hello_html_185f695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img10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У №5\Desktop\Ндисовая папка (7)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ОУ №5\Desktop\Ндисовая папка (7)\5-Dyhatelnaya-gimnastik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</TotalTime>
  <Words>35</Words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Физическая культура в дистанционных условиях. Занимаемся вместе с родителями. Младший дошкольный возраст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Физическая культура в дистанционных условиях. Занимаемся вместе с родителями. Младший дошкольный возраст</dc:title>
  <dc:creator>ДОУ №5</dc:creator>
  <cp:lastModifiedBy>Пользователь Windows</cp:lastModifiedBy>
  <cp:revision>4</cp:revision>
  <dcterms:created xsi:type="dcterms:W3CDTF">2021-10-28T09:57:31Z</dcterms:created>
  <dcterms:modified xsi:type="dcterms:W3CDTF">2021-10-29T06:13:25Z</dcterms:modified>
</cp:coreProperties>
</file>