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29.10.2021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2143108" y="1214422"/>
            <a:ext cx="6172200" cy="164307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2060"/>
                </a:solidFill>
              </a:rPr>
              <a:t>Физическая культура в дистанционных условиях. Занимаемся дома с родителями.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428860" y="3071810"/>
            <a:ext cx="6172200" cy="85725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7030A0"/>
                </a:solidFill>
              </a:rPr>
              <a:t>Старшая группа</a:t>
            </a:r>
            <a:endParaRPr lang="ru-RU" sz="2800" dirty="0">
              <a:solidFill>
                <a:srgbClr val="7030A0"/>
              </a:solidFill>
            </a:endParaRPr>
          </a:p>
        </p:txBody>
      </p:sp>
      <p:pic>
        <p:nvPicPr>
          <p:cNvPr id="9" name="Рисунок 8" descr="C:\Users\в\Downloads\01-21_0.png"/>
          <p:cNvPicPr/>
          <p:nvPr/>
        </p:nvPicPr>
        <p:blipFill>
          <a:blip r:embed="rId2">
            <a:extLst>
              <a:ext uri="{28A0092B-C50C-407E-A947-70E740481C1C}">
                <a14:useLocalDpi xmlns="" xmlns:wpc="http://schemas.microsoft.com/office/word/2010/wordprocessingCanvas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500298" y="3857628"/>
            <a:ext cx="3857652" cy="178594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1285852" y="285728"/>
            <a:ext cx="75724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Муниципальное бюджетное образовательное учреждение детский сад № 5 «Родничок» комбинированного вида с. Сарыг-Сеп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57686" y="5715016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ru-RU" dirty="0" smtClean="0"/>
              <a:t>Подготовил: руководитель </a:t>
            </a:r>
          </a:p>
          <a:p>
            <a:pPr algn="r"/>
            <a:r>
              <a:rPr lang="ru-RU" dirty="0" smtClean="0"/>
              <a:t>по </a:t>
            </a:r>
            <a:r>
              <a:rPr lang="ru-RU" dirty="0" smtClean="0"/>
              <a:t>физическому воспитанию</a:t>
            </a:r>
            <a:br>
              <a:rPr lang="ru-RU" dirty="0" smtClean="0"/>
            </a:br>
            <a:r>
              <a:rPr lang="ru-RU" dirty="0" smtClean="0"/>
              <a:t> Серен Рада Ооржаковна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slide-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slide-5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i (1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img10 (2)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slide-9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C:\Users\ДОУ №5\Desktop\Ндисовая папка (7)\gJDRoLNF_Zo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17</TotalTime>
  <Words>35</Words>
  <PresentationFormat>Экран (4:3)</PresentationFormat>
  <Paragraphs>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Эркер</vt:lpstr>
      <vt:lpstr>Физическая культура в дистанционных условиях. Занимаемся дома с родителями.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Физическая культура в дистанционных условиях. Занимаемся дома с родителями.</dc:title>
  <dc:creator>ДОУ №5</dc:creator>
  <cp:lastModifiedBy>Пользователь Windows</cp:lastModifiedBy>
  <cp:revision>7</cp:revision>
  <dcterms:created xsi:type="dcterms:W3CDTF">2021-10-21T08:51:42Z</dcterms:created>
  <dcterms:modified xsi:type="dcterms:W3CDTF">2021-10-29T06:18:49Z</dcterms:modified>
</cp:coreProperties>
</file>