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75" r:id="rId10"/>
    <p:sldId id="284" r:id="rId11"/>
    <p:sldId id="276" r:id="rId12"/>
    <p:sldId id="277" r:id="rId13"/>
    <p:sldId id="265" r:id="rId14"/>
    <p:sldId id="278" r:id="rId15"/>
    <p:sldId id="281" r:id="rId16"/>
    <p:sldId id="282" r:id="rId17"/>
    <p:sldId id="280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bronko-spb.ru/img/shablon-dlya-prezentatsii-s-det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936103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№5 «Родничок» комбинированного вида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с.Сарыг-Сеп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Каа-Хемского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Республики Тыва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8424936" cy="568863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– класс </a:t>
            </a:r>
          </a:p>
          <a:p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Квест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– игра как инновационная  технология организации образовательной деятельности в дошкольном учреждении</a:t>
            </a: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Н.М.</a:t>
            </a:r>
          </a:p>
          <a:p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2018г.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159" y="0"/>
            <a:ext cx="928515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Выполнение задания инструктора по физической культуре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13242"/>
            <a:ext cx="4031673" cy="33126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92" y="2265987"/>
            <a:ext cx="4272474" cy="33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159" y="0"/>
            <a:ext cx="928515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И так, получили первую часть карты, двигаемся дальше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Users\Гость\Desktop\Новая папка\IMG_51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2" y="2132856"/>
            <a:ext cx="4167415" cy="31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Гость\Desktop\Новая папка\IMG_5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9" y="2164992"/>
            <a:ext cx="4268028" cy="31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159" y="0"/>
            <a:ext cx="928515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Второе задание в музыкальном зале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49" y="1417638"/>
            <a:ext cx="6545701" cy="4909276"/>
          </a:xfrm>
        </p:spPr>
      </p:pic>
    </p:spTree>
    <p:extLst>
      <p:ext uri="{BB962C8B-B14F-4D97-AF65-F5344CB8AC3E}">
        <p14:creationId xmlns:p14="http://schemas.microsoft.com/office/powerpoint/2010/main" val="13105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" y="16273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Выполняем задания музыкального руководителя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43549"/>
            <a:ext cx="4042792" cy="29767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23" y="2343550"/>
            <a:ext cx="3988155" cy="299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Ещё одна часть карты у нас, вперёд!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0" y="2240868"/>
            <a:ext cx="3888432" cy="32849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42" y="2240868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Выполнение последнего задания в группе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950568" cy="29629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1081"/>
            <a:ext cx="4267725" cy="299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30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Последняя часть карты найдена! Идем на поиски сокровищ!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3970784" cy="29780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Ура! Сокровища найдены!!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4" y="2348880"/>
            <a:ext cx="4070581" cy="30529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4" y="2347487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363272" cy="27363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за внимание!!!</a:t>
            </a:r>
            <a:endParaRPr lang="ru-RU" sz="7200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852936"/>
            <a:ext cx="4286605" cy="34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0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ru-RU" sz="5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Актуальность: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Насыщенная информационная  среда окружает современного ребенка  с самого его рождения. Все большее место в жизни дошкольника занимают компьютер, игровые приставки, электронные игрушки. Современных детей все сложнее чем- либо удивить. Это, безусловно, накладывает определенный отпечаток на развитие личности ребенка и на формирование его психики. Одной из инновационных технологий в практике дошкольного образования можно считать КВЕСТ.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Цель: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	Оказание практической помощи педагогам в использовании инновационной технологии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– игры в условиях реализации ФГОС ДО.</a:t>
            </a:r>
          </a:p>
          <a:p>
            <a:pPr>
              <a:buNone/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Задачи: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1.Сформировать у участников мастер – класса представление 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– игре в дошкольном образовательном учреждении.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2.Создать психологически – комфортную обстановку.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Алгоритм разработки игровой программы.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1. Цели и задачи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- игры.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2.Целевая аудитория и количество участников.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3.Сюжет и форма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квест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- игры (сценарий)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4.Пространство и ресурсы.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5. Количество помощников и организаторов.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6.Назначить дату.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7. Заинтриговать участников.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8" name="Рисунок 7" descr="http://forkidsandmum.ru/pictures/10059483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142" y="232427"/>
            <a:ext cx="4355976" cy="3484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://unpictures.ru/images/1768206_illustraciya-k-skazke-tri-medvedy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1476"/>
            <a:ext cx="4536503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103063"/>
              </p:ext>
            </p:extLst>
          </p:nvPr>
        </p:nvGraphicFramePr>
        <p:xfrm>
          <a:off x="179388" y="188913"/>
          <a:ext cx="8785224" cy="640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08"/>
                <a:gridCol w="2928408"/>
                <a:gridCol w="2928408"/>
              </a:tblGrid>
              <a:tr h="21361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361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361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Содержимое 4" descr="http://stihi.ru/pics/2015/04/01/547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5460"/>
            <a:ext cx="252028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epv.com.ua/images/zadanie-1-znakomstvo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9889" y="295460"/>
            <a:ext cx="253850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ttp://sovetmultfilm.ru/images/sovetskiy_multfim_7cveti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851" y="288066"/>
            <a:ext cx="2783058" cy="195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cdn01.ru/files/users/images/bb/13/bb1301013364b788fb3a16b750af7a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851" y="2419573"/>
            <a:ext cx="278305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malchishki-i-devchonki.ru/m-7-bogatyre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509120"/>
            <a:ext cx="258851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holst.od.ua/plakats/pict/pict_1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9888" y="4509120"/>
            <a:ext cx="266913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i.ytimg.com/vi/szJ4zmf6OsI/maxresdefaul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509120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st2.depositphotos.com/1319000/12103/i/950/depositphotos_121037882-stock-photo-clock-shows-exactly-seven-oclock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419572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585fd3efcb11b227491c35d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276871"/>
            <a:ext cx="1991796" cy="20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  <p:pic>
        <p:nvPicPr>
          <p:cNvPr id="3074" name="Picture 2" descr="C:\Users\Гость\Desktop\Новая папка\IMG_51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74" y="1949287"/>
            <a:ext cx="4915964" cy="390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92413" y="51979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Мотивационный момент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Users\Гость\Desktop\Новая папка\IMG_5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4233"/>
            <a:ext cx="3671888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27584" y="476672"/>
            <a:ext cx="7855024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Основной этап. Выполнения задач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80" y="1196752"/>
            <a:ext cx="3541796" cy="472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8" y="1196752"/>
            <a:ext cx="3822576" cy="470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17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fokina_l-p-shablon_prezentac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285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Первое задание в физкультурном зале.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C:\Users\Гость\Desktop\Новая папка\IMG_5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87234"/>
            <a:ext cx="4320480" cy="5057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46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164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бюджетное дошкольное образовательное учреждение детский сад №5 «Родничок» комбинированного вида с.Сарыг-Сеп Каа-Хемского района Республики Тыва</vt:lpstr>
      <vt:lpstr>Презентация PowerPoint</vt:lpstr>
      <vt:lpstr>Презентация PowerPoint</vt:lpstr>
      <vt:lpstr>  Алгоритм разработки игровой программы.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задания инструктора по физической культуре</vt:lpstr>
      <vt:lpstr>И так, получили первую часть карты, двигаемся дальше</vt:lpstr>
      <vt:lpstr>Второе задание в музыкальном зале </vt:lpstr>
      <vt:lpstr>Выполняем задания музыкального руководителя</vt:lpstr>
      <vt:lpstr>Ещё одна часть карты у нас, вперёд!</vt:lpstr>
      <vt:lpstr>Выполнение последнего задания в группе</vt:lpstr>
      <vt:lpstr>Последняя часть карты найдена! Идем на поиски сокровищ!</vt:lpstr>
      <vt:lpstr>Ура! Сокровища найдены!!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№5 «Родничок» комбинированного вида с.Сарыг-Сеп</dc:title>
  <dc:creator>роском</dc:creator>
  <cp:lastModifiedBy>орарп</cp:lastModifiedBy>
  <cp:revision>49</cp:revision>
  <dcterms:created xsi:type="dcterms:W3CDTF">2018-02-10T11:52:44Z</dcterms:created>
  <dcterms:modified xsi:type="dcterms:W3CDTF">2018-02-13T03:41:59Z</dcterms:modified>
</cp:coreProperties>
</file>