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64" r:id="rId4"/>
    <p:sldId id="265" r:id="rId5"/>
    <p:sldId id="257" r:id="rId6"/>
    <p:sldId id="270" r:id="rId7"/>
    <p:sldId id="259" r:id="rId8"/>
    <p:sldId id="258" r:id="rId9"/>
    <p:sldId id="271" r:id="rId10"/>
    <p:sldId id="273" r:id="rId11"/>
    <p:sldId id="260" r:id="rId12"/>
    <p:sldId id="261" r:id="rId13"/>
    <p:sldId id="262" r:id="rId14"/>
    <p:sldId id="263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17/04/23/s_58fc1b3472ce8/img_s616349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0"/>
            <a:ext cx="9151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>
                <a:latin typeface="Monotype Corsiva" pitchFamily="66" charset="0"/>
              </a:rPr>
              <a:t>Добро и Зло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в сказке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«Золотой ключик»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241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Выполнила: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педагог-психолог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квалификационной категории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Арчумаева Валентина Геннадьевна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https://img-fotki.yandex.ru/get/4014/200418627.121/0_15d91c_4bb42c82_or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1" y="370622"/>
            <a:ext cx="1353821" cy="284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llforkids.ru/uploads/posts/2013-03/1364464923_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568844"/>
            <a:ext cx="24117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fotki.yandex.ru/get/9930/200418627.122/0_15d92f_9dd44ef_ori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71" y="1962823"/>
            <a:ext cx="1866900" cy="242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15523/200418627.ce/0_14a192_fab3c86c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62" y="2348880"/>
            <a:ext cx="1144957" cy="133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298665" y="269536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Тип проекта: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по составу участников – </a:t>
            </a:r>
            <a:r>
              <a:rPr lang="ru-RU" sz="2400" b="1" dirty="0"/>
              <a:t>групповой </a:t>
            </a:r>
            <a:r>
              <a:rPr lang="ru-RU" sz="2400" dirty="0"/>
              <a:t>(дети, родители, педагоги</a:t>
            </a:r>
            <a:r>
              <a:rPr lang="ru-RU" sz="2400" dirty="0" smtClean="0"/>
              <a:t>);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• </a:t>
            </a:r>
            <a:r>
              <a:rPr lang="ru-RU" sz="2400" dirty="0"/>
              <a:t>по целевой установке – информационный, </a:t>
            </a:r>
            <a:br>
              <a:rPr lang="ru-RU" sz="2400" dirty="0"/>
            </a:br>
            <a:r>
              <a:rPr lang="ru-RU" sz="2400" dirty="0"/>
              <a:t>практико – ориентированный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11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0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r>
              <a:rPr lang="ru-RU" dirty="0" smtClean="0"/>
              <a:t>находим 10 отличий</a:t>
            </a:r>
            <a:endParaRPr lang="ru-RU" dirty="0"/>
          </a:p>
        </p:txBody>
      </p:sp>
      <p:pic>
        <p:nvPicPr>
          <p:cNvPr id="5" name="Рисунок 4" descr="C:\Users\1037237\Desktop\Новая папка (2)\DSC088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884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Новая папка (2)\DSC088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24847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1037237\Desktop\солнц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11424" cy="13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15348"/>
            <a:ext cx="9129789" cy="6853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r>
              <a:rPr lang="ru-RU" dirty="0" smtClean="0"/>
              <a:t>составляем пословицы и поговорки о Добре и Зле</a:t>
            </a:r>
            <a:endParaRPr lang="ru-RU" dirty="0"/>
          </a:p>
        </p:txBody>
      </p:sp>
      <p:pic>
        <p:nvPicPr>
          <p:cNvPr id="5" name="Рисунок 4" descr="C:\Users\1037237\Desktop\Новая папка (2)\DSC088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9644"/>
            <a:ext cx="22479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Новая папка (2)\DSC08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4" y="1889644"/>
            <a:ext cx="2314575" cy="173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Новая папка (2)\DSC088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619375" cy="19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037237\Desktop\Новая папка (2)\DSC088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61" y="2757372"/>
            <a:ext cx="2109547" cy="146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037237\Desktop\Новая папка (2)\DSC088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1" y="4285817"/>
            <a:ext cx="3114675" cy="233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7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pic>
        <p:nvPicPr>
          <p:cNvPr id="5" name="Рисунок 4" descr="C:\Users\1037237\Desktop\Новая папка (2)\DSC08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609"/>
            <a:ext cx="3693547" cy="293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DCIM\129___11\IMG_65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66" y="2204864"/>
            <a:ext cx="3998734" cy="30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83554" y="4351087"/>
            <a:ext cx="277328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Изготовили цветы с добрыми пожеланиями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17707" y="5517232"/>
            <a:ext cx="277328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Пословицы, поговорки (работа с родителями)</a:t>
            </a:r>
            <a:endParaRPr lang="ru-RU" sz="1800" dirty="0"/>
          </a:p>
        </p:txBody>
      </p:sp>
      <p:pic>
        <p:nvPicPr>
          <p:cNvPr id="7170" name="Picture 2" descr="C:\Users\1037237\Desktop\солнц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Добро и Зло в сказке</a:t>
            </a:r>
            <a:endParaRPr lang="ru-RU" dirty="0"/>
          </a:p>
        </p:txBody>
      </p:sp>
      <p:pic>
        <p:nvPicPr>
          <p:cNvPr id="5" name="Рисунок 4" descr="H:\DCIM\102MSDCF\DSC088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64" y="1480402"/>
            <a:ext cx="3016487" cy="235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DCIM\102MSDCF\DSC08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0402"/>
            <a:ext cx="2880320" cy="235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DCIM\102MSDCF\DSC088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79"/>
            <a:ext cx="3096344" cy="24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DCIM\102MSDCF\DSC088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8793"/>
            <a:ext cx="3022848" cy="24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1037237\Desktop\солнц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936"/>
            <a:ext cx="1801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44000" cy="6845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Цветок с добрыми пожеланиями дети вручили родителям</a:t>
            </a:r>
            <a:endParaRPr lang="ru-RU" dirty="0"/>
          </a:p>
        </p:txBody>
      </p:sp>
      <p:pic>
        <p:nvPicPr>
          <p:cNvPr id="5" name="Рисунок 4" descr="C:\Users\1037237\AppData\Local\Microsoft\Windows\INetCache\Content.Word\IMG-7f3473e6166f5333b34d4425bee50142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5" y="1700808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DCIM\102MSDCF\DSC088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343320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DCIM\102MSDCF\DSC088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05" y="4149080"/>
            <a:ext cx="3225958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DCIM\102MSDCF\DSC088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2914"/>
            <a:ext cx="3600400" cy="27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48672"/>
            <a:ext cx="1008112" cy="1609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17/04/23/s_58fc1b3472ce8/img_s616349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" y="0"/>
            <a:ext cx="9151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6" name="Рисунок 5" descr="H:\DCIM\102MSDCF\DSC088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0591" y="1874998"/>
            <a:ext cx="5221493" cy="47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89049" y="366316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 завершению проекта  оформили методическую папку</a:t>
            </a:r>
            <a:endParaRPr lang="ru-RU" sz="3200" dirty="0"/>
          </a:p>
        </p:txBody>
      </p:sp>
      <p:pic>
        <p:nvPicPr>
          <p:cNvPr id="9218" name="Picture 2" descr="C:\Users\1037237\Desktop\солнц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252"/>
            <a:ext cx="1656184" cy="15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17/04/23/s_58fc1b3472ce8/img_s616349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" y="0"/>
            <a:ext cx="9151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692696"/>
            <a:ext cx="64087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Итог работы по  </a:t>
            </a:r>
            <a:r>
              <a:rPr lang="ru-RU" sz="2400" b="1" dirty="0"/>
              <a:t>проекту:</a:t>
            </a:r>
            <a:endParaRPr lang="ru-RU" sz="2400" dirty="0"/>
          </a:p>
          <a:p>
            <a:r>
              <a:rPr lang="ru-RU" sz="2400" dirty="0" smtClean="0"/>
              <a:t>          Дети </a:t>
            </a:r>
            <a:r>
              <a:rPr lang="ru-RU" sz="2400" dirty="0"/>
              <a:t>проявили </a:t>
            </a:r>
            <a:r>
              <a:rPr lang="ru-RU" sz="2400" dirty="0" smtClean="0"/>
              <a:t>интерес к  </a:t>
            </a:r>
            <a:r>
              <a:rPr lang="ru-RU" sz="2400" dirty="0"/>
              <a:t>чтению </a:t>
            </a:r>
            <a:r>
              <a:rPr lang="ru-RU" sz="2400" dirty="0" smtClean="0"/>
              <a:t>сказки; закрепили знания о  </a:t>
            </a:r>
            <a:r>
              <a:rPr lang="ru-RU" sz="2400" dirty="0"/>
              <a:t>понятиях добра и зла; </a:t>
            </a:r>
            <a:r>
              <a:rPr lang="ru-RU" sz="2400" dirty="0" smtClean="0"/>
              <a:t>получили эмоциональное удовлетворение </a:t>
            </a:r>
            <a:r>
              <a:rPr lang="ru-RU" sz="2400" dirty="0"/>
              <a:t>от своей </a:t>
            </a:r>
            <a:r>
              <a:rPr lang="ru-RU" sz="2400" smtClean="0"/>
              <a:t>творческой </a:t>
            </a:r>
            <a:r>
              <a:rPr lang="ru-RU" sz="2400" smtClean="0"/>
              <a:t>работы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          Сбор </a:t>
            </a:r>
            <a:r>
              <a:rPr lang="ru-RU" sz="2400" dirty="0"/>
              <a:t>информации по данной </a:t>
            </a:r>
            <a:r>
              <a:rPr lang="ru-RU" sz="2400" dirty="0" smtClean="0"/>
              <a:t>теме использовала такие </a:t>
            </a:r>
            <a:r>
              <a:rPr lang="ru-RU" sz="2400" dirty="0"/>
              <a:t>направления как: </a:t>
            </a:r>
            <a:r>
              <a:rPr lang="ru-RU" sz="2400" dirty="0" smtClean="0"/>
              <a:t>видео, литература, компьютер </a:t>
            </a:r>
            <a:r>
              <a:rPr lang="ru-RU" sz="2400" dirty="0"/>
              <a:t>и </a:t>
            </a:r>
            <a:r>
              <a:rPr lang="ru-RU" sz="2400" dirty="0" smtClean="0"/>
              <a:t>интернет</a:t>
            </a:r>
            <a:endParaRPr lang="ru-RU" sz="2400" dirty="0"/>
          </a:p>
          <a:p>
            <a:r>
              <a:rPr lang="ru-RU" sz="2400" dirty="0" smtClean="0"/>
              <a:t>          Воспитатели</a:t>
            </a:r>
            <a:r>
              <a:rPr lang="ru-RU" sz="2400" b="1" dirty="0" smtClean="0"/>
              <a:t> </a:t>
            </a:r>
            <a:r>
              <a:rPr lang="ru-RU" sz="2400" dirty="0" smtClean="0"/>
              <a:t>организовали </a:t>
            </a:r>
            <a:r>
              <a:rPr lang="ru-RU" sz="2400" dirty="0"/>
              <a:t>рабочие места для работы с </a:t>
            </a:r>
            <a:r>
              <a:rPr lang="ru-RU" sz="2400" dirty="0" smtClean="0"/>
              <a:t>родителями.</a:t>
            </a:r>
            <a:endParaRPr lang="ru-RU" sz="2400" dirty="0"/>
          </a:p>
          <a:p>
            <a:r>
              <a:rPr lang="ru-RU" sz="2400" dirty="0" smtClean="0"/>
              <a:t>           Родители приняли активное </a:t>
            </a:r>
            <a:r>
              <a:rPr lang="ru-RU" sz="2400" dirty="0"/>
              <a:t>участие </a:t>
            </a:r>
            <a:r>
              <a:rPr lang="ru-RU" sz="2400" dirty="0" smtClean="0"/>
              <a:t>в жизни группы  и получили информацию о       деятельности </a:t>
            </a:r>
            <a:r>
              <a:rPr lang="ru-RU" sz="2400" dirty="0" smtClean="0"/>
              <a:t>МБДОУ д/с № 5 «Родничок» комбинированного вида с. Сарыг-Сеп.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42" name="Picture 2" descr="C:\Users\1037237\Desktop\солнц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188640"/>
            <a:ext cx="2244615" cy="20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17/04/23/s_58fc1b3472ce8/img_s616349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" y="0"/>
            <a:ext cx="9151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412776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До 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  новых 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           встреч!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1037237\Desktop\солнц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0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g-fotki.yandex.ru/get/15523/200418627.ce/0_14a192_fab3c86c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48" y="4984323"/>
            <a:ext cx="1436793" cy="162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fotki.yandex.ru/get/4014/200418627.121/0_15d91c_4bb42c82_ori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01" y="3789040"/>
            <a:ext cx="1353821" cy="284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7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Вид </a:t>
            </a:r>
            <a:r>
              <a:rPr lang="ru-RU" sz="2700" b="1" dirty="0"/>
              <a:t>проекта: </a:t>
            </a:r>
            <a:r>
              <a:rPr lang="ru-RU" sz="2700" dirty="0"/>
              <a:t>творческий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Возраст детей:</a:t>
            </a:r>
            <a:r>
              <a:rPr lang="ru-RU" sz="2700" dirty="0"/>
              <a:t> 6-7 лет.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Участники </a:t>
            </a:r>
            <a:r>
              <a:rPr lang="ru-RU" sz="2700" b="1" dirty="0"/>
              <a:t>проекта: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воспитанники </a:t>
            </a:r>
            <a:r>
              <a:rPr lang="ru-RU" sz="2700" dirty="0"/>
              <a:t>подготовительной к школе группы № 2 детского сада № 5 «Родничок</a:t>
            </a:r>
            <a:r>
              <a:rPr lang="ru-RU" sz="2700" dirty="0" smtClean="0"/>
              <a:t>»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>комбинированного вида,  педагоги, родители.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Время </a:t>
            </a:r>
            <a:r>
              <a:rPr lang="ru-RU" sz="2700" b="1" dirty="0"/>
              <a:t>реализации проекта:</a:t>
            </a:r>
            <a:r>
              <a:rPr lang="ru-RU" sz="2700" dirty="0"/>
              <a:t> месяц ноябрь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037237\Desktop\солнц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868"/>
            <a:ext cx="2590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344816" cy="430649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b="1" dirty="0" smtClean="0"/>
              <a:t>Актуальность: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dirty="0" smtClean="0"/>
              <a:t>Сказка </a:t>
            </a:r>
            <a:r>
              <a:rPr lang="ru-RU" sz="2400" dirty="0"/>
              <a:t>-  это почва, имеющая неограниченные развивающие и воспитывающие возможности.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Она </a:t>
            </a:r>
            <a:r>
              <a:rPr lang="ru-RU" sz="2400" dirty="0"/>
              <a:t>вводит детей в круг необыкновенных событий, превращений, происходящих с их героями, выражает глубокие моральные идеи, учит доброму отношению к людям, показывает высокие чувства и стремления.</a:t>
            </a:r>
            <a:br>
              <a:rPr lang="ru-RU" sz="2400" dirty="0"/>
            </a:br>
            <a:r>
              <a:rPr lang="ru-RU" sz="2400" dirty="0"/>
              <a:t>           В сказке есть четкая граница: это - Добро, а это - Зло,  этот персонаж -  плохой, а этот - хороший. И малыш знает, что </a:t>
            </a:r>
            <a:r>
              <a:rPr lang="ru-RU" sz="2400" dirty="0" smtClean="0"/>
              <a:t>Злой герой сказки </a:t>
            </a:r>
            <a:r>
              <a:rPr lang="ru-RU" sz="2400" dirty="0"/>
              <a:t>обязательно будет побежден и добро победит. Это упорядочивает сложные чувства ребенка, а благополучный конец позволяет поверить в то, что в будущем и он сделает что - то </a:t>
            </a:r>
            <a:r>
              <a:rPr lang="ru-RU" sz="2400" dirty="0" smtClean="0"/>
              <a:t>хорошее.</a:t>
            </a:r>
            <a:endParaRPr lang="ru-RU" sz="2400" dirty="0"/>
          </a:p>
        </p:txBody>
      </p:sp>
      <p:pic>
        <p:nvPicPr>
          <p:cNvPr id="2050" name="Picture 2" descr="C:\Users\1037237\Desktop\солнц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42387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>Цель:</a:t>
            </a:r>
            <a:r>
              <a:rPr lang="ru-RU" sz="2700" dirty="0"/>
              <a:t>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 smtClean="0"/>
              <a:t>Систематизировать знания детей о добре и зле, посредством сказок и закреплять представления о чувствах и эмоциях.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dirty="0" smtClean="0"/>
              <a:t>Задачи:</a:t>
            </a:r>
            <a:br>
              <a:rPr lang="ru-RU" sz="2000" b="1" dirty="0" smtClean="0"/>
            </a:br>
            <a:r>
              <a:rPr lang="ru-RU" sz="2000" dirty="0" smtClean="0"/>
              <a:t>• воспитывать доброжелательное отношение друг к другу;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Развивать чувство эмоционального  удовлетворения за добрые дела,</a:t>
            </a:r>
            <a:br>
              <a:rPr lang="ru-RU" sz="2000" dirty="0" smtClean="0"/>
            </a:br>
            <a:r>
              <a:rPr lang="ru-RU" sz="2000" dirty="0" smtClean="0"/>
              <a:t>совершать добрые поступки и умение прийти на помощь;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Приобщать детей к общепринятым нормам </a:t>
            </a:r>
            <a:br>
              <a:rPr lang="ru-RU" sz="2000" dirty="0" smtClean="0"/>
            </a:br>
            <a:r>
              <a:rPr lang="ru-RU" sz="2000" dirty="0" smtClean="0"/>
              <a:t>взаимодействия между людьми.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1037237\Desktop\солнц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957295" cy="17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Подготовительный </a:t>
            </a:r>
            <a:r>
              <a:rPr lang="ru-RU" sz="2200" b="1" dirty="0"/>
              <a:t>этап: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Определение целей и задач;</a:t>
            </a:r>
            <a:br>
              <a:rPr lang="ru-RU" sz="2200" dirty="0"/>
            </a:br>
            <a:r>
              <a:rPr lang="ru-RU" sz="2200" dirty="0"/>
              <a:t>Написание плана работы;</a:t>
            </a:r>
            <a:br>
              <a:rPr lang="ru-RU" sz="2200" dirty="0"/>
            </a:br>
            <a:r>
              <a:rPr lang="ru-RU" sz="2200" dirty="0"/>
              <a:t>Подбор материала по данной теме;</a:t>
            </a:r>
            <a:br>
              <a:rPr lang="ru-RU" sz="2200" dirty="0"/>
            </a:br>
            <a:r>
              <a:rPr lang="ru-RU" sz="2200" dirty="0"/>
              <a:t>Подбор информации для родителей.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1037237\Desktop\Новая папка (2)\DSC088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4999"/>
            <a:ext cx="2032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Новая папка (2)\DSC088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96" y="4331992"/>
            <a:ext cx="2319063" cy="185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Новая папка (2)\DSC088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1961"/>
            <a:ext cx="2304256" cy="16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037237\Desktop\Новая папка (2)\DSC0879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01" y="2390577"/>
            <a:ext cx="2140843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83852"/>
            <a:ext cx="1512168" cy="18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59" y="1787287"/>
            <a:ext cx="1364789" cy="185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736x/09/5b/29/095b29f4896022f2fe6da03dda3483d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72234"/>
            <a:ext cx="1487411" cy="200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1037237\Desktop\солнце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4" y="152304"/>
            <a:ext cx="1924754" cy="17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905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Основной этап: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«Волшебный сундучок»</a:t>
            </a:r>
            <a:endParaRPr lang="ru-RU" dirty="0"/>
          </a:p>
        </p:txBody>
      </p:sp>
      <p:pic>
        <p:nvPicPr>
          <p:cNvPr id="10" name="Рисунок 9" descr="H:\DCIM\129___11\IMG_65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3590"/>
            <a:ext cx="2880320" cy="239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:\DCIM\129___11\IMG_65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69646"/>
            <a:ext cx="2664296" cy="226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DCIM\129___11\IMG_65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546521"/>
            <a:ext cx="2627784" cy="210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:\DCIM\129___11\IMG_65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2" y="3926653"/>
            <a:ext cx="3315351" cy="270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:\DCIM\129___11\IMG_65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25" y="4040989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5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0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 «Золотой ключик»</a:t>
            </a:r>
            <a:endParaRPr lang="ru-RU" dirty="0"/>
          </a:p>
        </p:txBody>
      </p:sp>
      <p:pic>
        <p:nvPicPr>
          <p:cNvPr id="8" name="Рисунок 7" descr="C:\Users\1037237\Desktop\Новая папка (2)\DSC088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95464"/>
            <a:ext cx="4248472" cy="314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Новая папка (2)\DSC088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8" y="1412776"/>
            <a:ext cx="439248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1037237\Desktop\солнц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60" y="1530896"/>
            <a:ext cx="2590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Цветок «Добрые пожелания»</a:t>
            </a:r>
            <a:endParaRPr lang="ru-RU" dirty="0"/>
          </a:p>
        </p:txBody>
      </p:sp>
      <p:pic>
        <p:nvPicPr>
          <p:cNvPr id="8" name="Рисунок 7" descr="C:\Users\1037237\Desktop\Новая папка (2)\DSC087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5283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037237\Desktop\Новая папка (2)\DSC087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3096344" cy="232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037237\Desktop\Новая папка (2)\DSC088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7672"/>
            <a:ext cx="3096344" cy="231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037237\Desktop\Новая папка (2)\DSC087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0944"/>
            <a:ext cx="3456384" cy="2660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7/04/23/s_58fc1b3472ce8/img_s616349_1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0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Раскрашиваем героев сказки</a:t>
            </a:r>
            <a:endParaRPr lang="ru-RU" dirty="0"/>
          </a:p>
        </p:txBody>
      </p:sp>
      <p:pic>
        <p:nvPicPr>
          <p:cNvPr id="7" name="Рисунок 6" descr="H:\DCIM\102MSDCF\DSC088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527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151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Добро и Зло в сказке «Золотой ключик»</vt:lpstr>
      <vt:lpstr>              Вид проекта: творческий  Возраст детей: 6-7 лет.  Участники проекта:  воспитанники подготовительной к школе группы № 2 детского сада № 5 «Родничок»  комбинированного вида,  педагоги, родители.  Время реализации проекта: месяц ноябрь    </vt:lpstr>
      <vt:lpstr>    Актуальность: Сказка -  это почва, имеющая неограниченные развивающие и воспитывающие возможности.  Она вводит детей в круг необыкновенных событий, превращений, происходящих с их героями, выражает глубокие моральные идеи, учит доброму отношению к людям, показывает высокие чувства и стремления.            В сказке есть четкая граница: это - Добро, а это - Зло,  этот персонаж -  плохой, а этот - хороший. И малыш знает, что Злой герой сказки обязательно будет побежден и добро победит. Это упорядочивает сложные чувства ребенка, а благополучный конец позволяет поверить в то, что в будущем и он сделает что - то хорошее.</vt:lpstr>
      <vt:lpstr>             Цель:  Систематизировать знания детей о добре и зле, посредством сказок и закреплять представления о чувствах и эмоциях.  Задачи: • воспитывать доброжелательное отношение друг к другу;  • Развивать чувство эмоционального  удовлетворения за добрые дела, совершать добрые поступки и умение прийти на помощь;  • Приобщать детей к общепринятым нормам  взаимодействия между людьми. </vt:lpstr>
      <vt:lpstr>    Подготовительный этап: Определение целей и задач; Написание плана работы; Подбор материала по данной теме; Подбор информации для родителей.  </vt:lpstr>
      <vt:lpstr>     </vt:lpstr>
      <vt:lpstr>мультфильм «Золотой ключик»</vt:lpstr>
      <vt:lpstr>Цветок «Добрые пожелания»</vt:lpstr>
      <vt:lpstr>Раскрашиваем героев сказки</vt:lpstr>
      <vt:lpstr>Работа с родителями находим 10 отличий</vt:lpstr>
      <vt:lpstr>Работа с родителями составляем пословицы и поговорки о Добре и Зле</vt:lpstr>
      <vt:lpstr>Заключительный этап</vt:lpstr>
      <vt:lpstr>Рисуем Добро и Зло в сказке</vt:lpstr>
      <vt:lpstr>Цветок с добрыми пожеланиями дети вручили родителям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Добро и Зло в сказке «Золотой ключик»</dc:title>
  <cp:lastModifiedBy>1037237</cp:lastModifiedBy>
  <cp:revision>38</cp:revision>
  <dcterms:modified xsi:type="dcterms:W3CDTF">2019-12-04T03:07:13Z</dcterms:modified>
</cp:coreProperties>
</file>