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71" r:id="rId4"/>
    <p:sldId id="272" r:id="rId5"/>
    <p:sldId id="273" r:id="rId6"/>
    <p:sldId id="286" r:id="rId7"/>
    <p:sldId id="275" r:id="rId8"/>
    <p:sldId id="276" r:id="rId9"/>
    <p:sldId id="279" r:id="rId10"/>
    <p:sldId id="277" r:id="rId11"/>
    <p:sldId id="278" r:id="rId12"/>
    <p:sldId id="288" r:id="rId13"/>
    <p:sldId id="289" r:id="rId14"/>
    <p:sldId id="274" r:id="rId15"/>
    <p:sldId id="287" r:id="rId16"/>
    <p:sldId id="291" r:id="rId17"/>
    <p:sldId id="290" r:id="rId18"/>
    <p:sldId id="282" r:id="rId19"/>
    <p:sldId id="280" r:id="rId20"/>
    <p:sldId id="281" r:id="rId21"/>
    <p:sldId id="285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1" d="100"/>
          <a:sy n="51" d="100"/>
        </p:scale>
        <p:origin x="-135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D6E58-DF43-4D46-887C-5139CEB1D22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5964E-9BE4-45C4-8648-10FEFA06220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D6E58-DF43-4D46-887C-5139CEB1D22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5964E-9BE4-45C4-8648-10FEFA06220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D6E58-DF43-4D46-887C-5139CEB1D22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5964E-9BE4-45C4-8648-10FEFA06220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D6E58-DF43-4D46-887C-5139CEB1D22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5964E-9BE4-45C4-8648-10FEFA06220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D6E58-DF43-4D46-887C-5139CEB1D22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5964E-9BE4-45C4-8648-10FEFA06220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D6E58-DF43-4D46-887C-5139CEB1D22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5964E-9BE4-45C4-8648-10FEFA06220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D6E58-DF43-4D46-887C-5139CEB1D22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5964E-9BE4-45C4-8648-10FEFA06220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D6E58-DF43-4D46-887C-5139CEB1D22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5964E-9BE4-45C4-8648-10FEFA06220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D6E58-DF43-4D46-887C-5139CEB1D22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5964E-9BE4-45C4-8648-10FEFA06220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D6E58-DF43-4D46-887C-5139CEB1D22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5964E-9BE4-45C4-8648-10FEFA06220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D6E58-DF43-4D46-887C-5139CEB1D22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5964E-9BE4-45C4-8648-10FEFA06220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1D6E58-DF43-4D46-887C-5139CEB1D22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F5964E-9BE4-45C4-8648-10FEFA062202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go3.imgsmail.ru/imgpreview?key=25196a7f2abf7115&amp;mb=imgdb_preview_42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594928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3356992"/>
            <a:ext cx="6118448" cy="1368152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Monotype Corsiva" pitchFamily="66" charset="0"/>
              </a:rPr>
              <a:t>Проект :«Неделя здоровья»</a:t>
            </a:r>
            <a:endParaRPr lang="ru-RU" b="1" dirty="0">
              <a:solidFill>
                <a:srgbClr val="7030A0"/>
              </a:solidFill>
              <a:latin typeface="Monotype Corsiva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491880" y="5517232"/>
            <a:ext cx="5472608" cy="1152128"/>
          </a:xfrm>
        </p:spPr>
        <p:txBody>
          <a:bodyPr>
            <a:normAutofit/>
          </a:bodyPr>
          <a:lstStyle/>
          <a:p>
            <a:pPr algn="r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Подготовили: </a:t>
            </a:r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Шатохина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Н.М  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Дабакай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З.И 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badumka.ru/images/985104_sportivnye-fony-dlya-detskogo-sad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8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>Просыпаемся с улыбкой</a:t>
            </a:r>
            <a:endParaRPr lang="ru-RU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317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badumka.ru/images/985104_sportivnye-fony-dlya-detskogo-sad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8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012974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>Ходим по дорожкам здоровья</a:t>
            </a:r>
            <a:endParaRPr lang="ru-RU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1412776"/>
            <a:ext cx="2545854" cy="4525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1412776"/>
            <a:ext cx="2545854" cy="4525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badumka.ru/images/985104_sportivnye-fony-dlya-detskogo-sad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8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940966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Занятие по КГН</a:t>
            </a:r>
            <a:endParaRPr lang="ru-RU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340768"/>
            <a:ext cx="4402832" cy="22014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C:\Users\МДОУ 5\Desktop\шатохина\IMG_20190410_1022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717032"/>
            <a:ext cx="4834880" cy="24174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8831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badumka.ru/images/985104_sportivnye-fony-dlya-detskogo-sad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8" cy="6858000"/>
          </a:xfrm>
          <a:prstGeom prst="rect">
            <a:avLst/>
          </a:prstGeom>
          <a:noFill/>
        </p:spPr>
      </p:pic>
      <p:pic>
        <p:nvPicPr>
          <p:cNvPr id="5125" name="Picture 5" descr="C:\Users\МДОУ 5\Desktop\шатохина\IMG_20190410_10211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80" y="620688"/>
            <a:ext cx="5590964" cy="27954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МДОУ 5\Desktop\шатохина\IMG_20190410_10214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618136"/>
            <a:ext cx="5122912" cy="25614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0271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badumka.ru/images/985104_sportivnye-fony-dlya-detskogo-sad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8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940966"/>
          </a:xfrm>
        </p:spPr>
        <p:txBody>
          <a:bodyPr>
            <a:normAutofit fontScale="90000"/>
          </a:bodyPr>
          <a:lstStyle/>
          <a:p>
            <a:r>
              <a:rPr lang="ru-RU" sz="6600" dirty="0" smtClean="0">
                <a:solidFill>
                  <a:srgbClr val="FF0000"/>
                </a:solidFill>
                <a:latin typeface="Monotype Corsiva" pitchFamily="66" charset="0"/>
              </a:rPr>
              <a:t>Доктор всё расскажет…</a:t>
            </a:r>
            <a:endParaRPr lang="ru-RU" sz="6600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2050" name="Picture 2" descr="C:\Users\МДОУ 5\Desktop\шатохина\IMG_20190410_10085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05781"/>
            <a:ext cx="8229600" cy="4114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badumka.ru/images/985104_sportivnye-fony-dlya-detskogo-sad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8" cy="6858000"/>
          </a:xfrm>
          <a:prstGeom prst="rect">
            <a:avLst/>
          </a:prstGeom>
          <a:noFill/>
        </p:spPr>
      </p:pic>
      <p:pic>
        <p:nvPicPr>
          <p:cNvPr id="3074" name="Picture 2" descr="C:\Users\МДОУ 5\Desktop\шатохина\IMG_20190410_10102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52736"/>
            <a:ext cx="4504269" cy="26642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МДОУ 5\Desktop\шатохина\IMG_20190410_1011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717032"/>
            <a:ext cx="4690864" cy="23454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9797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badumka.ru/images/985104_sportivnye-fony-dlya-detskogo-sad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164" y="0"/>
            <a:ext cx="9143998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Игра «Съедобное-не съедобное»</a:t>
            </a:r>
            <a:endParaRPr lang="ru-RU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8194" name="Picture 2" descr="C:\Users\МДОУ 5\Desktop\шатохина\IMG_20190410_10472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436342"/>
            <a:ext cx="2262981" cy="4525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412776"/>
            <a:ext cx="2448272" cy="4525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80644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badumka.ru/images/985104_sportivnye-fony-dlya-detskogo-sad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8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Создание газеты ЗОЖ</a:t>
            </a:r>
            <a:endParaRPr lang="ru-RU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7172" name="Picture 4" descr="C:\Users\МДОУ 5\Desktop\шатохина\IMG_20190410_10333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412776"/>
            <a:ext cx="2262981" cy="4525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МДОУ 5\Desktop\шатохина\IMG_20190410_10414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5" y="1340768"/>
            <a:ext cx="2262981" cy="4525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0446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badumka.ru/images/985104_sportivnye-fony-dlya-detskogo-sad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8" cy="6858000"/>
          </a:xfrm>
          <a:prstGeom prst="rect">
            <a:avLst/>
          </a:prstGeom>
          <a:noFill/>
        </p:spPr>
      </p:pic>
      <p:pic>
        <p:nvPicPr>
          <p:cNvPr id="9219" name="Picture 3" descr="C:\Users\МДОУ 5\Desktop\шатохина\IMG_20190410_10555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1484784"/>
            <a:ext cx="8229600" cy="4114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badumka.ru/images/985104_sportivnye-fony-dlya-detskogo-sad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8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>
                <a:solidFill>
                  <a:srgbClr val="FF0000"/>
                </a:solidFill>
                <a:latin typeface="Monotype Corsiva" pitchFamily="66" charset="0"/>
              </a:rPr>
              <a:t>Флешмоб</a:t>
            </a:r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> «День здоровья»</a:t>
            </a:r>
            <a:endParaRPr lang="ru-RU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4691" y="1340768"/>
            <a:ext cx="6380526" cy="47853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badumka.ru/images/985104_sportivnye-fony-dlya-detskogo-sad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8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                    Актуальность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Здоровье молодого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поколения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один из показательных факторов, определяющих благосостояние страны. В дошкольном детстве закладываются основы жизнедеятельности. В настоящее время актуальна проблема поиска новых средств и методов, способных обратить внимание родителей на воспитание у детей здорового образа жизни, укрепление собственного здоровья. Многие дети даже не задумываются 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своём здоровье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 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здоровье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окружающих.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badumka.ru/images/985104_sportivnye-fony-dlya-detskogo-sad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8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940966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>Мы за ЗОЖ!!!!</a:t>
            </a:r>
            <a:endParaRPr lang="ru-RU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805781"/>
            <a:ext cx="8229600" cy="4114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badumka.ru/images/985104_sportivnye-fony-dlya-detskogo-sad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8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r>
              <a:rPr lang="ru-RU" sz="6600" dirty="0" smtClean="0">
                <a:solidFill>
                  <a:srgbClr val="FF0000"/>
                </a:solidFill>
                <a:latin typeface="Monotype Corsiva" pitchFamily="66" charset="0"/>
              </a:rPr>
              <a:t>Спасибо за внимание!</a:t>
            </a:r>
            <a:endParaRPr lang="ru-RU" sz="6600" dirty="0">
              <a:solidFill>
                <a:srgbClr val="FF00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badumka.ru/images/985104_sportivnye-fony-dlya-detskogo-sad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8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Цель.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Создание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благоприятных условий для укрепления гармоничного физического развития ребенка. Формирование потребности в здоровом образе жизни.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badumka.ru/images/985104_sportivnye-fony-dlya-detskogo-sad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8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361459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b="1" dirty="0" smtClean="0"/>
              <a:t>                                           </a:t>
            </a:r>
            <a:r>
              <a:rPr lang="ru-RU" sz="3800" b="1" dirty="0" smtClean="0">
                <a:latin typeface="Times New Roman" pitchFamily="18" charset="0"/>
                <a:cs typeface="Times New Roman" pitchFamily="18" charset="0"/>
              </a:rPr>
              <a:t>Задачи</a:t>
            </a:r>
            <a:r>
              <a:rPr lang="ru-RU" sz="3800" b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Физическое развитие: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 Развивать мотивацию детей на сохранение и укрепление здоровья;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 Развивать ловкость.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Познавательное развитие: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Формировать представления детей о факторах, влияющих на здоровье человека.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Социально-коммуникативное развитие: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Воспитывать ценностное отношение к своему здоровью и здоровью окружающих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Речевое развитие: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Развивать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умение поддерживать беседу;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Знакомить с пословицами, поговорками о здоровье.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badumka.ru/images/985104_sportivnye-fony-dlya-detskogo-sad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8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99592" y="1600200"/>
            <a:ext cx="7787208" cy="4525963"/>
          </a:xfrm>
        </p:spPr>
        <p:txBody>
          <a:bodyPr/>
          <a:lstStyle/>
          <a:p>
            <a:pPr algn="just">
              <a:buNone/>
            </a:pPr>
            <a:r>
              <a:rPr lang="ru-RU" b="1" dirty="0"/>
              <a:t>Тип проекта</a:t>
            </a:r>
          </a:p>
          <a:p>
            <a:pPr algn="just">
              <a:buNone/>
            </a:pPr>
            <a:r>
              <a:rPr lang="ru-RU" dirty="0"/>
              <a:t>Краткосрочный – групповой </a:t>
            </a:r>
            <a:endParaRPr lang="ru-RU" dirty="0" smtClean="0"/>
          </a:p>
          <a:p>
            <a:pPr algn="just">
              <a:buNone/>
            </a:pPr>
            <a:r>
              <a:rPr lang="ru-RU" dirty="0"/>
              <a:t>с</a:t>
            </a:r>
            <a:r>
              <a:rPr lang="ru-RU" dirty="0" smtClean="0"/>
              <a:t> </a:t>
            </a:r>
            <a:r>
              <a:rPr lang="ru-RU" dirty="0"/>
              <a:t>01апреля </a:t>
            </a:r>
            <a:r>
              <a:rPr lang="ru-RU" dirty="0" smtClean="0"/>
              <a:t>2019г.</a:t>
            </a:r>
            <a:r>
              <a:rPr lang="ru-RU" dirty="0"/>
              <a:t> </a:t>
            </a:r>
            <a:r>
              <a:rPr lang="ru-RU" dirty="0" smtClean="0"/>
              <a:t>по </a:t>
            </a:r>
            <a:r>
              <a:rPr lang="ru-RU" dirty="0"/>
              <a:t>5 апреля 2019г.</a:t>
            </a:r>
            <a:endParaRPr lang="ru-RU" b="1" dirty="0"/>
          </a:p>
          <a:p>
            <a:pPr algn="just">
              <a:buNone/>
            </a:pPr>
            <a:r>
              <a:rPr lang="ru-RU" b="1" dirty="0"/>
              <a:t>Участники проекта</a:t>
            </a:r>
          </a:p>
          <a:p>
            <a:pPr algn="just">
              <a:buNone/>
            </a:pPr>
            <a:r>
              <a:rPr lang="ru-RU" dirty="0"/>
              <a:t>Педагоги, </a:t>
            </a:r>
            <a:r>
              <a:rPr lang="ru-RU" dirty="0" smtClean="0"/>
              <a:t>все дети группы </a:t>
            </a:r>
            <a:r>
              <a:rPr lang="ru-RU" dirty="0"/>
              <a:t>и их родители</a:t>
            </a:r>
            <a:endParaRPr lang="ru-RU" b="1" dirty="0"/>
          </a:p>
          <a:p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86895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Используемый материал и литература</a:t>
            </a:r>
            <a:endParaRPr lang="ru-RU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027" name="Picture 3" descr="C:\Users\МДОУ 5\Desktop\шатохина\IMG_20190410_12031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05781"/>
            <a:ext cx="8229600" cy="4114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50635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badumka.ru/images/985104_sportivnye-fony-dlya-detskogo-sad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8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080120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>Консультации для родителей</a:t>
            </a:r>
            <a:endParaRPr lang="ru-RU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268760"/>
            <a:ext cx="3024336" cy="51526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1268760"/>
            <a:ext cx="2736304" cy="50405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badumka.ru/images/985104_sportivnye-fony-dlya-detskogo-sad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8" cy="6858000"/>
          </a:xfrm>
          <a:prstGeom prst="rect">
            <a:avLst/>
          </a:prstGeom>
          <a:noFill/>
        </p:spPr>
      </p:pic>
      <p:pic>
        <p:nvPicPr>
          <p:cNvPr id="307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1484784"/>
            <a:ext cx="2597542" cy="4608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640" y="1412776"/>
            <a:ext cx="2520280" cy="48965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badumka.ru/images/985104_sportivnye-fony-dlya-detskogo-sad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8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>Начинаем утро с зарядки</a:t>
            </a:r>
            <a:endParaRPr lang="ru-RU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337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1270894"/>
            <a:ext cx="4104456" cy="48552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107</Words>
  <Application>Microsoft Office PowerPoint</Application>
  <PresentationFormat>Экран (4:3)</PresentationFormat>
  <Paragraphs>26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Проект :«Неделя здоровья»</vt:lpstr>
      <vt:lpstr>Презентация PowerPoint</vt:lpstr>
      <vt:lpstr>Презентация PowerPoint</vt:lpstr>
      <vt:lpstr>Презентация PowerPoint</vt:lpstr>
      <vt:lpstr>Презентация PowerPoint</vt:lpstr>
      <vt:lpstr>Используемый материал и литература</vt:lpstr>
      <vt:lpstr>Консультации для родителей</vt:lpstr>
      <vt:lpstr>Презентация PowerPoint</vt:lpstr>
      <vt:lpstr>Начинаем утро с зарядки</vt:lpstr>
      <vt:lpstr>Просыпаемся с улыбкой</vt:lpstr>
      <vt:lpstr>Ходим по дорожкам здоровья</vt:lpstr>
      <vt:lpstr>Занятие по КГН</vt:lpstr>
      <vt:lpstr>Презентация PowerPoint</vt:lpstr>
      <vt:lpstr>Доктор всё расскажет…</vt:lpstr>
      <vt:lpstr>Презентация PowerPoint</vt:lpstr>
      <vt:lpstr>Игра «Съедобное-не съедобное»</vt:lpstr>
      <vt:lpstr>Создание газеты ЗОЖ</vt:lpstr>
      <vt:lpstr>Презентация PowerPoint</vt:lpstr>
      <vt:lpstr>Флешмоб «День здоровья»</vt:lpstr>
      <vt:lpstr>Мы за ЗОЖ!!!!</vt:lpstr>
      <vt:lpstr>Презентация PowerPoint</vt:lpstr>
    </vt:vector>
  </TitlesOfParts>
  <Company>Grizli777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:«Неделя здоровья»</dc:title>
  <dc:creator>роском</dc:creator>
  <cp:lastModifiedBy>Пользователь Windows</cp:lastModifiedBy>
  <cp:revision>12</cp:revision>
  <dcterms:created xsi:type="dcterms:W3CDTF">2019-04-09T13:20:33Z</dcterms:created>
  <dcterms:modified xsi:type="dcterms:W3CDTF">2019-04-10T05:43:06Z</dcterms:modified>
</cp:coreProperties>
</file>