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3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>
        <p:scale>
          <a:sx n="66" d="100"/>
          <a:sy n="66" d="100"/>
        </p:scale>
        <p:origin x="-1930" y="-6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" y="0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384375"/>
          </a:xfrm>
        </p:spPr>
        <p:txBody>
          <a:bodyPr>
            <a:normAutofit/>
          </a:bodyPr>
          <a:lstStyle/>
          <a:p>
            <a:r>
              <a:rPr lang="ru-RU" sz="3100" dirty="0" smtClean="0"/>
              <a:t>МБДОУ </a:t>
            </a:r>
            <a:r>
              <a:rPr lang="ru-RU" sz="3100" dirty="0"/>
              <a:t>д/с № 5»Родничок» комбинированного вида с.Сарыг-Сеп</a:t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400" dirty="0" smtClean="0"/>
              <a:t>Тема: «</a:t>
            </a:r>
            <a:r>
              <a:rPr lang="ru-RU" sz="2400" i="1" dirty="0" smtClean="0"/>
              <a:t>Чистота-залог здоровья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504056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Выполнила: воспитатель Таваа Ч.Н.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printonic.ru/uploads/images/2016/02/22/img_56cadfb2e480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106"/>
            <a:ext cx="2952328" cy="2502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ivterem.com/4309-thickbox_default/obereg-bannyj-chistota-zalog-zdorov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" y="5282394"/>
            <a:ext cx="1579577" cy="15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sz="4400" b="1" dirty="0"/>
              <a:t>III</a:t>
            </a:r>
            <a:r>
              <a:rPr lang="ru-RU" sz="4400" b="1" dirty="0"/>
              <a:t> этап (заключительный)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МДОУ 5\Desktop\IMG_20191122_144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47260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4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435280" cy="557748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Вид </a:t>
            </a:r>
            <a:r>
              <a:rPr lang="ru-RU" b="1" dirty="0">
                <a:solidFill>
                  <a:schemeClr val="tx1"/>
                </a:solidFill>
              </a:rPr>
              <a:t>проекта: </a:t>
            </a:r>
            <a:r>
              <a:rPr lang="ru-RU" dirty="0">
                <a:solidFill>
                  <a:schemeClr val="tx1"/>
                </a:solidFill>
              </a:rPr>
              <a:t>Игровой, здоровьесберегающий;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Проблема</a:t>
            </a:r>
            <a:r>
              <a:rPr lang="ru-RU" b="1" dirty="0">
                <a:solidFill>
                  <a:schemeClr val="tx1"/>
                </a:solidFill>
              </a:rPr>
              <a:t>: </a:t>
            </a:r>
            <a:r>
              <a:rPr lang="ru-RU" dirty="0">
                <a:solidFill>
                  <a:schemeClr val="tx1"/>
                </a:solidFill>
              </a:rPr>
              <a:t>Необходимость приобщения детей к культурно-гигиеническим навыкам; 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AutoShape 2" descr="https://ds04.infourok.ru/uploads/ex/0de5/0003caec-7ac4413d/img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s://ds04.infourok.ru/uploads/ex/0de5/0003caec-7ac4413d/img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5832648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9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Участники проекта:</a:t>
            </a:r>
            <a:r>
              <a:rPr lang="ru-RU" dirty="0">
                <a:solidFill>
                  <a:schemeClr val="tx1"/>
                </a:solidFill>
              </a:rPr>
              <a:t> дети второй группы раннего возраста, воспитатели, родители.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Длительность: 1 месяц 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7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Цель. </a:t>
            </a:r>
            <a:r>
              <a:rPr lang="ru-RU" dirty="0">
                <a:solidFill>
                  <a:schemeClr val="tx1"/>
                </a:solidFill>
              </a:rPr>
              <a:t>Формирование у детей 1,5-2 лет культурно-гигиенических навыков в повседневной жизни в детском саду и в семье.</a:t>
            </a:r>
          </a:p>
          <a:p>
            <a:r>
              <a:rPr lang="ru-RU" b="1" dirty="0">
                <a:solidFill>
                  <a:schemeClr val="tx1"/>
                </a:solidFill>
              </a:rPr>
              <a:t>Задачи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• </a:t>
            </a:r>
            <a:r>
              <a:rPr lang="ru-RU" dirty="0">
                <a:solidFill>
                  <a:schemeClr val="tx1"/>
                </a:solidFill>
              </a:rPr>
              <a:t>Учить детей под контролем взрослого, а затем самостоятельно мыть руки по мере загрязнения и перед едой, насухо вытирать лицо и руки личным полотенцем.</a:t>
            </a:r>
          </a:p>
          <a:p>
            <a:r>
              <a:rPr lang="ru-RU" dirty="0">
                <a:solidFill>
                  <a:schemeClr val="tx1"/>
                </a:solidFill>
              </a:rPr>
              <a:t>• Формировать умение с помощью взрослого приводить себя в порядок.</a:t>
            </a:r>
          </a:p>
          <a:p>
            <a:r>
              <a:rPr lang="ru-RU" dirty="0">
                <a:solidFill>
                  <a:schemeClr val="tx1"/>
                </a:solidFill>
              </a:rPr>
              <a:t>• Формировать навык пользования индивидуальными предметами (носовым платком, салфеткой, полотенцем, расческой, горшком)</a:t>
            </a:r>
          </a:p>
          <a:p>
            <a:r>
              <a:rPr lang="ru-RU" dirty="0">
                <a:solidFill>
                  <a:schemeClr val="tx1"/>
                </a:solidFill>
              </a:rPr>
              <a:t>• Во время еды учить детей правильно держать ложку.</a:t>
            </a:r>
          </a:p>
          <a:p>
            <a:r>
              <a:rPr lang="ru-RU" dirty="0">
                <a:solidFill>
                  <a:schemeClr val="tx1"/>
                </a:solidFill>
              </a:rPr>
              <a:t>• Обучать детей порядку одевания и раздевания. При небольшой помощи взрослого учить снимать одежду, обувь (расстегивать пуговицы спереди, застежки на липучках); в определенном порядке аккуратно складывать снятую одежду; правильно надевать одежду и обувь.</a:t>
            </a:r>
          </a:p>
          <a:p>
            <a:r>
              <a:rPr lang="ru-RU" dirty="0">
                <a:solidFill>
                  <a:schemeClr val="tx1"/>
                </a:solidFill>
              </a:rPr>
              <a:t>• Формировать начальные представления о здоровом образе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b="1" dirty="0"/>
              <a:t>этап </a:t>
            </a:r>
            <a:r>
              <a:rPr lang="ru-RU" b="1" dirty="0" smtClean="0"/>
              <a:t>(подготовительный)</a:t>
            </a:r>
            <a:endParaRPr lang="ru-RU" dirty="0"/>
          </a:p>
        </p:txBody>
      </p:sp>
      <p:pic>
        <p:nvPicPr>
          <p:cNvPr id="1026" name="Picture 2" descr="C:\Users\МДОУ 5\Desktop\IMG_20191126_135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00200"/>
            <a:ext cx="5184576" cy="50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44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0" y="0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</a:t>
            </a:r>
            <a:r>
              <a:rPr lang="ru-RU" b="1" dirty="0"/>
              <a:t> этап (основной)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25658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2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7"/>
            <a:ext cx="6408712" cy="561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3600000" cy="4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Фотографии выставки, театральной постановки, и т.д. (2-3 слайда)</a:t>
            </a:r>
            <a:endParaRPr lang="ru-RU" dirty="0"/>
          </a:p>
        </p:txBody>
      </p:sp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08416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6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godself.com/wp-content/uploads/2015/04/bluewave-bkg-1980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768752" cy="58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201</TotalTime>
  <Words>67</Words>
  <Application>Microsoft Office PowerPoint</Application>
  <PresentationFormat>Экран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Исполнительная</vt:lpstr>
      <vt:lpstr>МБДОУ д/с № 5»Родничок» комбинированного вида с.Сарыг-Сеп  Тема: «Чистота-залог здоровья»</vt:lpstr>
      <vt:lpstr>Презентация PowerPoint</vt:lpstr>
      <vt:lpstr>Презентация PowerPoint</vt:lpstr>
      <vt:lpstr>Презентация PowerPoint</vt:lpstr>
      <vt:lpstr>I этап (подготовительный)</vt:lpstr>
      <vt:lpstr>II этап (основной)</vt:lpstr>
      <vt:lpstr>Презентация PowerPoint</vt:lpstr>
      <vt:lpstr>Результаты</vt:lpstr>
      <vt:lpstr>Презентация PowerPoint</vt:lpstr>
      <vt:lpstr>III этап (заключительный)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Пользователь Windows</cp:lastModifiedBy>
  <cp:revision>21</cp:revision>
  <dcterms:created xsi:type="dcterms:W3CDTF">2017-09-25T05:51:55Z</dcterms:created>
  <dcterms:modified xsi:type="dcterms:W3CDTF">2019-11-26T06:54:51Z</dcterms:modified>
</cp:coreProperties>
</file>