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2304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«Чистые ручки»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3983" y="4293096"/>
            <a:ext cx="6400800" cy="151216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младшая группа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Шактар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А.О.</a:t>
            </a:r>
          </a:p>
          <a:p>
            <a:endParaRPr lang="ru-RU" sz="105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3018718"/>
            <a:ext cx="3063724" cy="383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1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875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16124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«Мы умеем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вытираться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5796136" cy="4347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187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4"/>
            <a:ext cx="9144000" cy="68460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7363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080" y="2420888"/>
            <a:ext cx="3540789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5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3"/>
            <a:ext cx="9131116" cy="684833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158" y="1412776"/>
            <a:ext cx="7200800" cy="4392488"/>
          </a:xfrm>
        </p:spPr>
        <p:txBody>
          <a:bodyPr>
            <a:normAutofit fontScale="62500" lnSpcReduction="20000"/>
          </a:bodyPr>
          <a:lstStyle/>
          <a:p>
            <a:r>
              <a:rPr lang="ru-RU" sz="4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2-3 лет культурно-гигиенических навыков, приобщение к здоровому образу жизни.</a:t>
            </a: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 детей правильно пользоваться мылом, аккуратно намыливать руки;</a:t>
            </a:r>
          </a:p>
          <a:p>
            <a:pPr marL="0" indent="0">
              <a:buNone/>
            </a:pPr>
            <a:endParaRPr lang="ru-RU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азвивать умения пользования индивидуальными предметами гигиены, </a:t>
            </a:r>
            <a:r>
              <a:rPr lang="ru-RU" sz="3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 насухо вытираться </a:t>
            </a:r>
            <a:r>
              <a:rPr lang="ru-RU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полотенцем;</a:t>
            </a:r>
          </a:p>
          <a:p>
            <a:pPr marL="0" indent="0">
              <a:buNone/>
            </a:pPr>
            <a:endParaRPr lang="ru-RU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ормировать начальные представления о здоровом образе жизни.</a:t>
            </a:r>
            <a:endParaRPr lang="ru-RU" sz="3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0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8751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5"/>
            <a:ext cx="7272808" cy="482453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игровой,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здоровьесберегающий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воспитанники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младшей группы, родители, воспитатели.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Длительность проекта: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краткосрочный (1 неделя).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3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875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43933"/>
            <a:ext cx="3724239" cy="2793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624402" cy="2718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17308"/>
            <a:ext cx="3320046" cy="2490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161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875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94421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ННОД «Помоем кукле Кате руки»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2276872"/>
            <a:ext cx="2772308" cy="3696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2751770" cy="366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106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875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Практические упражнения 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«Моем руки и лицо»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2991780" cy="39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2952328" cy="3936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681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875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52802"/>
            <a:ext cx="3178448" cy="4237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812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875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3681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Практические упражнения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 гостях у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70319"/>
            <a:ext cx="2880320" cy="384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71376"/>
            <a:ext cx="2880320" cy="384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412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875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«Мы умеем умываться»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2940974" cy="392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76" y="2132856"/>
            <a:ext cx="297033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4689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109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 «Чистые ручки»</vt:lpstr>
      <vt:lpstr>Презентация PowerPoint</vt:lpstr>
      <vt:lpstr>Презентация PowerPoint</vt:lpstr>
      <vt:lpstr>I этап</vt:lpstr>
      <vt:lpstr>II этап ННОД «Помоем кукле Кате руки»</vt:lpstr>
      <vt:lpstr>Практические упражнения  «Моем руки и лицо»</vt:lpstr>
      <vt:lpstr>Чтение потешек</vt:lpstr>
      <vt:lpstr>Практические упражнения  «В гостях у Мойдодыра»</vt:lpstr>
      <vt:lpstr>III этап «Мы умеем умываться»</vt:lpstr>
      <vt:lpstr>«Мы умеем вытираться»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 формированию культурно-гигиенических навыков  «Чистые ручки»</dc:title>
  <dc:creator>Ирина</dc:creator>
  <cp:lastModifiedBy>Ирина</cp:lastModifiedBy>
  <cp:revision>13</cp:revision>
  <dcterms:created xsi:type="dcterms:W3CDTF">2020-01-29T12:31:03Z</dcterms:created>
  <dcterms:modified xsi:type="dcterms:W3CDTF">2020-01-29T16:49:57Z</dcterms:modified>
</cp:coreProperties>
</file>