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20 рисунков на тему «Моя семья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527598"/>
            <a:ext cx="6627465" cy="53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3" y="404664"/>
            <a:ext cx="6512511" cy="1143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1F497D"/>
                </a:solidFill>
                <a:ea typeface="+mn-ea"/>
                <a:cs typeface="+mn-cs"/>
              </a:rPr>
              <a:t>Муниципальное бюджетное образовательное учреждение детский сад № 5 «Родничок» комбинированного вида с. Сарыг-Сеп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1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6" y="243453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7604" y="1772816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Эмоциональная </a:t>
            </a:r>
            <a:r>
              <a:rPr lang="ru-RU" sz="4000" b="1" dirty="0" smtClean="0">
                <a:solidFill>
                  <a:srgbClr val="0070C0"/>
                </a:solidFill>
              </a:rPr>
              <a:t>поддержка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>
                <a:solidFill>
                  <a:srgbClr val="0070C0"/>
                </a:solidFill>
              </a:rPr>
              <a:t>ребенка в семье</a:t>
            </a:r>
          </a:p>
        </p:txBody>
      </p:sp>
    </p:spTree>
    <p:extLst>
      <p:ext uri="{BB962C8B-B14F-4D97-AF65-F5344CB8AC3E}">
        <p14:creationId xmlns:p14="http://schemas.microsoft.com/office/powerpoint/2010/main" val="22808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0"/>
            <a:ext cx="9136822" cy="683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0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0"/>
            <a:ext cx="9128720" cy="686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87164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1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8" y="16559"/>
            <a:ext cx="9175398" cy="690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99" y="5085184"/>
            <a:ext cx="2627784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6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4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" y="2526"/>
            <a:ext cx="9156073" cy="685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4" y="18759"/>
            <a:ext cx="9159164" cy="68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6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1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90515" cy="68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4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</TotalTime>
  <Words>22</Words>
  <Application>Microsoft Office PowerPoint</Application>
  <PresentationFormat>Экран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Муниципальное бюджетное образовательное учреждение детский сад № 5 «Родничок» комбинированного вида с. Сарыг-Сеп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6</cp:revision>
  <dcterms:created xsi:type="dcterms:W3CDTF">2021-11-17T09:01:38Z</dcterms:created>
  <dcterms:modified xsi:type="dcterms:W3CDTF">2021-11-18T02:39:41Z</dcterms:modified>
</cp:coreProperties>
</file>