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9" r:id="rId7"/>
    <p:sldId id="264" r:id="rId8"/>
    <p:sldId id="270" r:id="rId9"/>
    <p:sldId id="277" r:id="rId10"/>
    <p:sldId id="267" r:id="rId11"/>
    <p:sldId id="271" r:id="rId12"/>
    <p:sldId id="273" r:id="rId13"/>
    <p:sldId id="272" r:id="rId14"/>
    <p:sldId id="278" r:id="rId15"/>
    <p:sldId id="280" r:id="rId16"/>
    <p:sldId id="282" r:id="rId17"/>
    <p:sldId id="275" r:id="rId18"/>
    <p:sldId id="276" r:id="rId19"/>
    <p:sldId id="28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8706-3CEA-4795-A89B-9564102A5CA7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BDFF-C6B1-4427-B246-26F763BBA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0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BDFF-C6B1-4427-B246-26F763BBA8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BEAE-0956-4CCA-BEE5-FD23EF1A1E94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416824" cy="17281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«Веселая капелька»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960512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Салчак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Миля Сергеевна</a:t>
            </a: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– 2019 учебный год</a:t>
            </a:r>
            <a:endParaRPr kumimoji="0" lang="ru-RU" sz="2000" i="0" u="none" strike="noStrike" normalizeH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im0-tub-ru.yandex.net/i?id=cdcec4bf340178cf96f8e5262b1663e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996952"/>
            <a:ext cx="1919778" cy="24456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40466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№5 «Родничок» комбинированного вида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с.Сарыг-Сеп Каа-Хемского района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562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водой можно играть. Игра «Рыбаки»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Затих водоем - хоть картину пиши,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Шутливо шуршали в тиши камыши,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там, где блестела вода как слюда,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Застыл поплавок — ни туда, ни сюда...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Правее чуток, где смыкались кусты,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рыбачок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восклицая: "Ух-ты!"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эхо лениво качала вода,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рыбак все выкрикивал : "Вот это да!"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077072" cy="40770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00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воде могут плавать утята и можно пускать кораблики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816424" cy="2862318"/>
          </a:xfrm>
          <a:prstGeom prst="rect">
            <a:avLst/>
          </a:prstGeom>
        </p:spPr>
      </p:pic>
      <p:pic>
        <p:nvPicPr>
          <p:cNvPr id="7" name="Рисунок 6" descr="р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4224469" cy="31683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воде можно мыть  игрушки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л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936437" cy="2952328"/>
          </a:xfrm>
          <a:prstGeom prst="rect">
            <a:avLst/>
          </a:prstGeom>
        </p:spPr>
      </p:pic>
      <p:pic>
        <p:nvPicPr>
          <p:cNvPr id="7" name="Рисунок 6" descr="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56992"/>
            <a:ext cx="3984442" cy="29883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игры «Ручеёк», «Капельки разбежались»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7г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51520" y="1052736"/>
            <a:ext cx="4176464" cy="3132348"/>
          </a:xfrm>
          <a:prstGeom prst="rect">
            <a:avLst/>
          </a:prstGeom>
        </p:spPr>
      </p:pic>
      <p:pic>
        <p:nvPicPr>
          <p:cNvPr id="11" name="Рисунок 10" descr="мьр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644008" y="3212976"/>
            <a:ext cx="4224469" cy="31683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Опыты с водой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ываяс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312368" cy="2484276"/>
          </a:xfrm>
          <a:prstGeom prst="rect">
            <a:avLst/>
          </a:prstGeom>
        </p:spPr>
      </p:pic>
      <p:pic>
        <p:nvPicPr>
          <p:cNvPr id="10" name="Рисунок 9" descr="мс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268760"/>
            <a:ext cx="3312368" cy="2484276"/>
          </a:xfrm>
          <a:prstGeom prst="rect">
            <a:avLst/>
          </a:prstGeom>
        </p:spPr>
      </p:pic>
      <p:pic>
        <p:nvPicPr>
          <p:cNvPr id="11" name="Рисунок 10" descr="саптп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995682"/>
            <a:ext cx="3816424" cy="26736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6063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Прогулка на речку – «Весёлые капельки»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ыв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41" y="1052736"/>
            <a:ext cx="4128459" cy="3096344"/>
          </a:xfrm>
          <a:prstGeom prst="rect">
            <a:avLst/>
          </a:prstGeom>
        </p:spPr>
      </p:pic>
      <p:pic>
        <p:nvPicPr>
          <p:cNvPr id="8" name="Рисунок 7" descr="Ф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029" y="3212976"/>
            <a:ext cx="4056451" cy="30423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Наталья\Desktop\Новая группа фото\2017-01-24\025.JPG"/>
          <p:cNvPicPr>
            <a:picLocks noChangeAspect="1" noChangeArrowheads="1"/>
          </p:cNvPicPr>
          <p:nvPr/>
        </p:nvPicPr>
        <p:blipFill>
          <a:blip r:embed="rId3" cstate="print"/>
          <a:srcRect t="12195"/>
          <a:stretch>
            <a:fillRect/>
          </a:stretch>
        </p:blipFill>
        <p:spPr bwMode="auto">
          <a:xfrm>
            <a:off x="251520" y="908720"/>
            <a:ext cx="3198173" cy="3744416"/>
          </a:xfrm>
          <a:prstGeom prst="rect">
            <a:avLst/>
          </a:prstGeom>
          <a:noFill/>
        </p:spPr>
      </p:pic>
      <p:pic>
        <p:nvPicPr>
          <p:cNvPr id="30723" name="Picture 3" descr="C:\Users\Наталья\Desktop\Новая группа фото\2017-01-24\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20888"/>
            <a:ext cx="4812302" cy="360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912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5583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/>
              <a:t> </a:t>
            </a:r>
            <a:r>
              <a:rPr lang="ru-RU" sz="2400" b="1" smtClean="0"/>
              <a:t>Заключительный </a:t>
            </a:r>
            <a:r>
              <a:rPr lang="ru-RU" sz="2400" b="1" dirty="0" smtClean="0"/>
              <a:t>этап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водичку – «Весёлые капельки»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ыв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8" y="1322766"/>
            <a:ext cx="3923928" cy="2942946"/>
          </a:xfrm>
          <a:prstGeom prst="rect">
            <a:avLst/>
          </a:prstGeom>
        </p:spPr>
      </p:pic>
      <p:pic>
        <p:nvPicPr>
          <p:cNvPr id="7" name="Рисунок 6" descr="вар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803915" cy="2852936"/>
          </a:xfrm>
          <a:prstGeom prst="rect">
            <a:avLst/>
          </a:prstGeom>
        </p:spPr>
      </p:pic>
      <p:pic>
        <p:nvPicPr>
          <p:cNvPr id="6" name="Рисунок 5" descr="5к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1972" y="3861048"/>
            <a:ext cx="3803914" cy="28529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924944"/>
            <a:ext cx="1919778" cy="24456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Фотовыставка</a:t>
            </a:r>
            <a:br>
              <a:rPr lang="ru-RU" dirty="0" smtClean="0"/>
            </a:br>
            <a:r>
              <a:rPr lang="ru-RU" dirty="0" smtClean="0"/>
              <a:t>совместная работа с родителями</a:t>
            </a:r>
            <a:endParaRPr lang="ru-RU" dirty="0"/>
          </a:p>
        </p:txBody>
      </p:sp>
      <p:pic>
        <p:nvPicPr>
          <p:cNvPr id="6" name="Рисунок 5" descr="вр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56792"/>
            <a:ext cx="6804248" cy="5103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924944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97346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представлениями целостной картины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Необходимо включить малышей в осмысленную деятельность, в процессе которой они смогли бы обнаруживать все новые и новые свойства предметов.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детское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 дополняют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39845"/>
            <a:ext cx="1584176" cy="2018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3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Наталья\Desktop\slide_17.jpg"/>
          <p:cNvPicPr>
            <a:picLocks noChangeAspect="1" noChangeArrowheads="1"/>
          </p:cNvPicPr>
          <p:nvPr/>
        </p:nvPicPr>
        <p:blipFill>
          <a:blip r:embed="rId4" cstate="print"/>
          <a:srcRect l="6531" t="10941" r="15035" b="18500"/>
          <a:stretch>
            <a:fillRect/>
          </a:stretch>
        </p:blipFill>
        <p:spPr bwMode="auto">
          <a:xfrm>
            <a:off x="683568" y="404664"/>
            <a:ext cx="7953290" cy="4896544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899592" y="5013176"/>
            <a:ext cx="7416824" cy="6477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95B3D7"/>
              </a:solidFill>
              <a:effectLst>
                <a:prstShdw prst="shdw11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372126"/>
            <a:ext cx="8064896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 исследовательский, игровой.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дней.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воспитатель, дети 2-3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по ознакомлению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окружающим миром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игру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познавательной сферы детей через включение в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и экспериментирования;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игрового опыта каждого ребёнка;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детей раннего возраста любознательности, стремления наблюдать и экспериментировать через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с водой путем создания благоприятной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обстановки;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тактильного восприятия, мелкой моторики рук, мыслительных способностей.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77072"/>
            <a:ext cx="1919778" cy="2445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общей моторики;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познавательных интересов.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у детей навыков экспериментирования и исследования, систематизирование первичных знаний и навыков  у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077072"/>
            <a:ext cx="1919778" cy="2445694"/>
          </a:xfrm>
          <a:prstGeom prst="rect">
            <a:avLst/>
          </a:prstGeom>
          <a:noFill/>
        </p:spPr>
      </p:pic>
      <p:pic>
        <p:nvPicPr>
          <p:cNvPr id="5" name="Рисунок 4" descr="врв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888432" cy="2646294"/>
          </a:xfrm>
          <a:prstGeom prst="rect">
            <a:avLst/>
          </a:prstGeom>
        </p:spPr>
      </p:pic>
      <p:pic>
        <p:nvPicPr>
          <p:cNvPr id="6" name="Рисунок 5" descr="кег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836712"/>
            <a:ext cx="3600400" cy="2700300"/>
          </a:xfrm>
          <a:prstGeom prst="rect">
            <a:avLst/>
          </a:prstGeom>
        </p:spPr>
      </p:pic>
      <p:pic>
        <p:nvPicPr>
          <p:cNvPr id="7" name="Рисунок 6" descr="нгш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980728"/>
            <a:ext cx="2736304" cy="2736304"/>
          </a:xfrm>
          <a:prstGeom prst="rect">
            <a:avLst/>
          </a:prstGeom>
        </p:spPr>
      </p:pic>
      <p:pic>
        <p:nvPicPr>
          <p:cNvPr id="8" name="Рисунок 7" descr="к6е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789040"/>
            <a:ext cx="2808312" cy="28083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188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404664"/>
            <a:ext cx="320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8884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Знакомимся со свойствами воды: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-мокрая; у неё нет цвета; без запаха;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капелек; журчит при переливании.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196752"/>
            <a:ext cx="327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пришла «Капелька»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6г5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392488" cy="3294366"/>
          </a:xfrm>
          <a:prstGeom prst="rect">
            <a:avLst/>
          </a:prstGeom>
        </p:spPr>
      </p:pic>
      <p:pic>
        <p:nvPicPr>
          <p:cNvPr id="10" name="Рисунок 9" descr="65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1700808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271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Водичка, водичка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Умой мое личико,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глазки блестели,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щечки алели,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смеялся роток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кусался зубок.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95736" y="18864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Водой можно мыться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нк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4067944" cy="3050958"/>
          </a:xfrm>
          <a:prstGeom prst="rect">
            <a:avLst/>
          </a:prstGeom>
        </p:spPr>
      </p:pic>
      <p:pic>
        <p:nvPicPr>
          <p:cNvPr id="8" name="Рисунок 7" descr="viber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3996444" cy="53285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2133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Купаем куклу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019939" cy="3014954"/>
          </a:xfrm>
          <a:prstGeom prst="rect">
            <a:avLst/>
          </a:prstGeom>
        </p:spPr>
      </p:pic>
      <p:pic>
        <p:nvPicPr>
          <p:cNvPr id="7" name="Рисунок 6" descr="5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12976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333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«Веселая капелька»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Фотовыставка совместная работа с родителями</vt:lpstr>
      <vt:lpstr>Вывод: 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«Водичка, водичка»</dc:title>
  <dc:creator>Наталья</dc:creator>
  <cp:lastModifiedBy>Ирина</cp:lastModifiedBy>
  <cp:revision>66</cp:revision>
  <dcterms:created xsi:type="dcterms:W3CDTF">2017-01-21T10:46:37Z</dcterms:created>
  <dcterms:modified xsi:type="dcterms:W3CDTF">2019-05-31T08:51:41Z</dcterms:modified>
</cp:coreProperties>
</file>