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56" r:id="rId2"/>
    <p:sldId id="258" r:id="rId3"/>
    <p:sldId id="257" r:id="rId4"/>
    <p:sldId id="262" r:id="rId5"/>
    <p:sldId id="260" r:id="rId6"/>
    <p:sldId id="266" r:id="rId7"/>
    <p:sldId id="267" r:id="rId8"/>
    <p:sldId id="268" r:id="rId9"/>
    <p:sldId id="269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9" autoAdjust="0"/>
    <p:restoredTop sz="83402" autoAdjust="0"/>
  </p:normalViewPr>
  <p:slideViewPr>
    <p:cSldViewPr>
      <p:cViewPr varScale="1">
        <p:scale>
          <a:sx n="46" d="100"/>
          <a:sy n="46" d="100"/>
        </p:scale>
        <p:origin x="-1358" y="-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4663D-E61A-4033-AA87-0D2B36E1AAC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456B7-A3A5-428B-AFDA-549F8D8C2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4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456B7-A3A5-428B-AFDA-549F8D8C25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1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C65AE7-D700-43E6-82E3-9DA3EAC5B87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E1E6ED-1F7D-4A79-AE28-D5E82D0DB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640960" cy="417646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МБДОУ д/с № 5 «Родничок» </a:t>
            </a:r>
            <a:br>
              <a:rPr lang="ru-RU" sz="2400" dirty="0" smtClean="0"/>
            </a:br>
            <a:r>
              <a:rPr lang="ru-RU" sz="2400" dirty="0" smtClean="0"/>
              <a:t>комбинированного вида </a:t>
            </a:r>
            <a:r>
              <a:rPr lang="ru-RU" sz="2400" dirty="0" err="1" smtClean="0"/>
              <a:t>с.Сарыг-Сеп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«Домашние животные»</a:t>
            </a: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941168"/>
            <a:ext cx="5976664" cy="158417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Воспитатель: Якубова Н.В.</a:t>
            </a:r>
          </a:p>
          <a:p>
            <a:endParaRPr lang="ru-RU" sz="2400" b="1" dirty="0"/>
          </a:p>
          <a:p>
            <a:r>
              <a:rPr lang="ru-RU" sz="2400" b="1" dirty="0" smtClean="0"/>
              <a:t>2019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440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адик\Desktop\фото группа\20190530_0858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24230" b="8895"/>
          <a:stretch/>
        </p:blipFill>
        <p:spPr bwMode="auto">
          <a:xfrm rot="5400000">
            <a:off x="-410748" y="1282956"/>
            <a:ext cx="5112569" cy="36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адик\Desktop\фото группа\20190530_0858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t="21049" r="-20621" b="-1752"/>
          <a:stretch/>
        </p:blipFill>
        <p:spPr bwMode="auto">
          <a:xfrm rot="5400000">
            <a:off x="3600341" y="1746782"/>
            <a:ext cx="6398916" cy="40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Новая папка (3)\спаси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4" y="290407"/>
            <a:ext cx="8381309" cy="616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Актуальность: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Воспитание бережного и заботливого отношения к животным имеет большое значения в дошкольный период в жизни ребенка. Мир животных чрезвычайно привлекательны, животные в доме фактор воспитания. Но не может быть добрым человек, который не любит животных, который не когда не проявит о них заботу. Вовлекая ребенка в совместную деятельность по уходу за домашними питомцами, взрослые развивают в нем чуткость, побуждают к сочувствию, воспитывают готовность помогать делом.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93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83880" cy="14116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3080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Дать представление о домашних животных.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Задачи:                                                   </a:t>
            </a:r>
          </a:p>
          <a:p>
            <a:r>
              <a:rPr lang="ru-RU" sz="2800" dirty="0" smtClean="0"/>
              <a:t>Показать отличительные особенности домашних животных;</a:t>
            </a:r>
            <a:endParaRPr lang="ru-RU" sz="2800" dirty="0"/>
          </a:p>
          <a:p>
            <a:r>
              <a:rPr lang="ru-RU" sz="2800" dirty="0" smtClean="0"/>
              <a:t> уточнить названия взрослого животного и детеныша; </a:t>
            </a:r>
          </a:p>
          <a:p>
            <a:r>
              <a:rPr lang="ru-RU" sz="2800" dirty="0" smtClean="0"/>
              <a:t>воспитывать любовь и бережное отношение к природе и животным.</a:t>
            </a:r>
          </a:p>
        </p:txBody>
      </p:sp>
    </p:spTree>
    <p:extLst>
      <p:ext uri="{BB962C8B-B14F-4D97-AF65-F5344CB8AC3E}">
        <p14:creationId xmlns:p14="http://schemas.microsoft.com/office/powerpoint/2010/main" val="6628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Тип проекта: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6207968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Познавательный, групповой.</a:t>
            </a:r>
          </a:p>
          <a:p>
            <a:r>
              <a:rPr lang="ru-RU" sz="3200" dirty="0" smtClean="0"/>
              <a:t>Участники проекта:</a:t>
            </a:r>
          </a:p>
          <a:p>
            <a:r>
              <a:rPr lang="ru-RU" sz="3200" dirty="0" smtClean="0"/>
              <a:t> </a:t>
            </a:r>
            <a:r>
              <a:rPr lang="ru-RU" sz="3200" b="0" dirty="0" smtClean="0"/>
              <a:t>дети средней группы, воспитатели.</a:t>
            </a:r>
          </a:p>
          <a:p>
            <a:r>
              <a:rPr lang="ru-RU" sz="3200" dirty="0" smtClean="0"/>
              <a:t>Длительность: </a:t>
            </a:r>
            <a:r>
              <a:rPr lang="ru-RU" sz="3200" b="0" dirty="0" smtClean="0"/>
              <a:t>краткосрочный.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33093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/>
              <a:t>Подготовительный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дик\Desktop\Новая папка (3)\по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5641"/>
            <a:ext cx="3262294" cy="24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адик\Desktop\фото группа\20190527_0918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1" t="-2443" r="-25969" b="2443"/>
          <a:stretch/>
        </p:blipFill>
        <p:spPr bwMode="auto">
          <a:xfrm rot="5400000">
            <a:off x="201605" y="1662490"/>
            <a:ext cx="4699413" cy="36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адик\Desktop\фото группа\20190527_0917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57" t="24818" r="17628" b="10413"/>
          <a:stretch/>
        </p:blipFill>
        <p:spPr bwMode="auto">
          <a:xfrm rot="5400000">
            <a:off x="4608429" y="3680603"/>
            <a:ext cx="2349707" cy="24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/>
              <a:t> основной этап     Дидактическая игра «найди животное»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дик\Desktop\фото группа\20190527_092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000" y="1396386"/>
            <a:ext cx="4032448" cy="34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адик\Desktop\фото группа\20190527_0921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4" r="11925"/>
          <a:stretch/>
        </p:blipFill>
        <p:spPr bwMode="auto">
          <a:xfrm rot="5400000">
            <a:off x="4580336" y="1050973"/>
            <a:ext cx="4111548" cy="42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459" y="476672"/>
            <a:ext cx="7520940" cy="54864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/>
              <a:t>  покажи, взрослого животного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адик\Desktop\фото группа\20190527_0922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88"/>
          <a:stretch/>
        </p:blipFill>
        <p:spPr bwMode="auto">
          <a:xfrm rot="5400000">
            <a:off x="-1021878" y="1174006"/>
            <a:ext cx="7056784" cy="39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дик\Desktop\фото группа\20190527_0921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752" b="4752"/>
          <a:stretch/>
        </p:blipFill>
        <p:spPr bwMode="auto">
          <a:xfrm rot="5400000">
            <a:off x="3937970" y="1974800"/>
            <a:ext cx="5544615" cy="38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       «угадай животное»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адик\Desktop\фото группа\20190527_0924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9203"/>
          <a:stretch/>
        </p:blipFill>
        <p:spPr bwMode="auto">
          <a:xfrm rot="5400000">
            <a:off x="394768" y="1341535"/>
            <a:ext cx="3724247" cy="31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дик\Desktop\Новая папка (3)\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15" y="1052735"/>
            <a:ext cx="4965665" cy="37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Заключительный    </a:t>
            </a:r>
            <a:endParaRPr lang="ru-RU" dirty="0"/>
          </a:p>
        </p:txBody>
      </p:sp>
      <p:pic>
        <p:nvPicPr>
          <p:cNvPr id="4" name="Picture 2" descr="C:\Users\Садик\Desktop\фото группа\20190530_085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7773" y="1736723"/>
            <a:ext cx="5471897" cy="4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1239</TotalTime>
  <Words>162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          МБДОУ д/с № 5 «Родничок»  комбинированного вида с.Сарыг-Сеп     «Домашние животные»    </vt:lpstr>
      <vt:lpstr>Актуальность: </vt:lpstr>
      <vt:lpstr>Цель:</vt:lpstr>
      <vt:lpstr>Тип проекта:</vt:lpstr>
      <vt:lpstr>Подготовительный этап</vt:lpstr>
      <vt:lpstr>                            основной этап     Дидактическая игра «найди животное» </vt:lpstr>
      <vt:lpstr>               покажи, взрослого животного            </vt:lpstr>
      <vt:lpstr>Загадка        «угадай животное»</vt:lpstr>
      <vt:lpstr>                      Заключительный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2018-09-21T08:02:28Z</dcterms:created>
  <dcterms:modified xsi:type="dcterms:W3CDTF">2019-05-30T10:26:50Z</dcterms:modified>
</cp:coreProperties>
</file>