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5" r:id="rId6"/>
    <p:sldId id="266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416824" cy="3384375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МБДОУ </a:t>
            </a:r>
            <a:r>
              <a:rPr lang="ru-RU" sz="3100" dirty="0"/>
              <a:t>д/с № 5»Родничок» комбинированного вида с.Сарыг-Сеп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Тема: «</a:t>
            </a:r>
            <a:r>
              <a:rPr lang="ru-RU" i="1" dirty="0" smtClean="0"/>
              <a:t>Знакомимся с книгой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Выполнил: воспитатель </a:t>
            </a:r>
            <a:r>
              <a:rPr lang="ru-RU" dirty="0" err="1" smtClean="0"/>
              <a:t>Бодаган</a:t>
            </a:r>
            <a:r>
              <a:rPr lang="ru-RU" dirty="0" smtClean="0"/>
              <a:t> </a:t>
            </a:r>
            <a:r>
              <a:rPr lang="ru-RU" dirty="0" err="1" smtClean="0"/>
              <a:t>Менди</a:t>
            </a:r>
            <a:r>
              <a:rPr lang="ru-RU" dirty="0" smtClean="0"/>
              <a:t> Родионовна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27168" cy="65253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Актуальность</a:t>
            </a:r>
            <a:r>
              <a:rPr lang="en-US" b="1" dirty="0" smtClean="0"/>
              <a:t> </a:t>
            </a:r>
            <a:r>
              <a:rPr lang="ru-RU" b="1" dirty="0" smtClean="0"/>
              <a:t>темы обусловлена тем, что </a:t>
            </a:r>
            <a:r>
              <a:rPr lang="ru-RU" dirty="0" smtClean="0"/>
              <a:t>дети в настоящее время </a:t>
            </a:r>
            <a:r>
              <a:rPr lang="ru-RU" dirty="0" smtClean="0"/>
              <a:t>редко пользуются бумажными видами книг, заменяя их на электронные </a:t>
            </a:r>
            <a:r>
              <a:rPr lang="ru-RU" dirty="0" err="1" smtClean="0"/>
              <a:t>гаджеты</a:t>
            </a:r>
            <a:r>
              <a:rPr lang="ru-RU" dirty="0" smtClean="0"/>
              <a:t>, компьютеры и телевизор. Поэтому, начиная с раннего возраста, важно познакомить детей с таким понятием, как книга</a:t>
            </a:r>
            <a:r>
              <a:rPr lang="ru-RU" dirty="0" smtClean="0"/>
              <a:t>.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Тип </a:t>
            </a:r>
            <a:r>
              <a:rPr lang="ru-RU" b="1" dirty="0"/>
              <a:t>проекта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дети второй группы раннего возраста </a:t>
            </a:r>
          </a:p>
          <a:p>
            <a:pPr marL="0" indent="0">
              <a:buNone/>
            </a:pPr>
            <a:r>
              <a:rPr lang="ru-RU" b="1" dirty="0" smtClean="0"/>
              <a:t>Длительность: </a:t>
            </a:r>
            <a:r>
              <a:rPr lang="ru-RU" dirty="0" smtClean="0"/>
              <a:t>краткосрочный (одна неделя)</a:t>
            </a:r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00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571184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 проекта</a:t>
            </a:r>
          </a:p>
          <a:p>
            <a:r>
              <a:rPr lang="ru-RU" dirty="0" smtClean="0"/>
              <a:t>воспитывать у ребенка</a:t>
            </a:r>
            <a:r>
              <a:rPr lang="ru-RU" b="1" dirty="0" smtClean="0"/>
              <a:t> </a:t>
            </a:r>
            <a:r>
              <a:rPr lang="ru-RU" dirty="0" smtClean="0"/>
              <a:t>интерес и любовь к книге.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Познакомить детей с понятием «книга»;</a:t>
            </a:r>
          </a:p>
          <a:p>
            <a:pPr lvl="0"/>
            <a:r>
              <a:rPr lang="ru-RU" dirty="0" smtClean="0"/>
              <a:t>Сформировать представления о книге, иллюстрациях; </a:t>
            </a:r>
          </a:p>
          <a:p>
            <a:pPr lvl="0"/>
            <a:r>
              <a:rPr lang="ru-RU" dirty="0" smtClean="0"/>
              <a:t>Воспитывать у детей любовь  и бережное отношение к книге;</a:t>
            </a:r>
          </a:p>
          <a:p>
            <a:pPr lvl="0"/>
            <a:r>
              <a:rPr lang="ru-RU" dirty="0" smtClean="0"/>
              <a:t>Формировать интерес и желание заниматься с </a:t>
            </a:r>
            <a:r>
              <a:rPr lang="ru-RU" dirty="0" smtClean="0"/>
              <a:t>книгой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71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4834880" cy="836712"/>
          </a:xfrm>
        </p:spPr>
        <p:txBody>
          <a:bodyPr/>
          <a:lstStyle/>
          <a:p>
            <a:r>
              <a:rPr lang="ru-RU" dirty="0" smtClean="0"/>
              <a:t>Беседа «Что такое книга?»</a:t>
            </a:r>
            <a:endParaRPr lang="ru-RU" dirty="0"/>
          </a:p>
        </p:txBody>
      </p:sp>
      <p:pic>
        <p:nvPicPr>
          <p:cNvPr id="5" name="Содержимое 4" descr="155661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57613"/>
            <a:ext cx="6624735" cy="49685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Знакомимся с книгой</a:t>
            </a:r>
            <a:endParaRPr lang="ru-RU" dirty="0"/>
          </a:p>
        </p:txBody>
      </p:sp>
      <p:pic>
        <p:nvPicPr>
          <p:cNvPr id="7" name="Содержимое 6" descr="15566101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2177" cy="3339133"/>
          </a:xfrm>
        </p:spPr>
      </p:pic>
      <p:pic>
        <p:nvPicPr>
          <p:cNvPr id="8" name="Содержимое 7" descr="15566101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518840"/>
            <a:ext cx="4467092" cy="33503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98080" cy="895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Рисование</a:t>
            </a:r>
            <a:endParaRPr lang="ru-RU" dirty="0"/>
          </a:p>
        </p:txBody>
      </p:sp>
      <p:pic>
        <p:nvPicPr>
          <p:cNvPr id="5" name="Содержимое 4" descr="1545920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140" y="1124744"/>
            <a:ext cx="4437884" cy="3240360"/>
          </a:xfrm>
        </p:spPr>
      </p:pic>
      <p:pic>
        <p:nvPicPr>
          <p:cNvPr id="6" name="Содержимое 5" descr="1545920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3945632" cy="29592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Почитаем все вместе!</a:t>
            </a:r>
            <a:endParaRPr lang="ru-RU" dirty="0"/>
          </a:p>
        </p:txBody>
      </p:sp>
      <p:pic>
        <p:nvPicPr>
          <p:cNvPr id="8" name="Содержимое 7" descr="155661029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60647"/>
            <a:ext cx="3590156" cy="4786875"/>
          </a:xfrm>
        </p:spPr>
      </p:pic>
      <p:pic>
        <p:nvPicPr>
          <p:cNvPr id="10" name="Содержимое 9" descr="IMG_20181214_1020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896544" cy="36724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 «Репка»</a:t>
            </a:r>
            <a:endParaRPr lang="ru-RU" dirty="0"/>
          </a:p>
        </p:txBody>
      </p:sp>
      <p:pic>
        <p:nvPicPr>
          <p:cNvPr id="5" name="Содержимое 4" descr="IMG_20190527_093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380526" cy="478539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Предполагаемые результаты: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 </a:t>
            </a:r>
            <a:r>
              <a:rPr lang="ru-RU" dirty="0" smtClean="0"/>
              <a:t>детей сформированы знания и представления о книге. Частично сформирован интерес к книге через разные виды </a:t>
            </a:r>
            <a:r>
              <a:rPr lang="ru-RU" dirty="0" smtClean="0"/>
              <a:t>деятельности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1438</TotalTime>
  <Words>163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МБДОУ д/с № 5»Родничок» комбинированного вида с.Сарыг-Сеп   Тема: «Знакомимся с книгой»</vt:lpstr>
      <vt:lpstr>Слайд 2</vt:lpstr>
      <vt:lpstr>Слайд 3</vt:lpstr>
      <vt:lpstr>Беседа «Что такое книга?»</vt:lpstr>
      <vt:lpstr>Знакомимся с книгой</vt:lpstr>
      <vt:lpstr>Рисование</vt:lpstr>
      <vt:lpstr>Почитаем все вместе!</vt:lpstr>
      <vt:lpstr>Настольный театр «Репка»</vt:lpstr>
      <vt:lpstr>Предполагаемые результаты: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Менди Бодаган</cp:lastModifiedBy>
  <cp:revision>15</cp:revision>
  <dcterms:created xsi:type="dcterms:W3CDTF">2017-09-25T05:51:55Z</dcterms:created>
  <dcterms:modified xsi:type="dcterms:W3CDTF">2019-08-18T23:57:46Z</dcterms:modified>
</cp:coreProperties>
</file>