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7" r:id="rId8"/>
    <p:sldId id="269" r:id="rId9"/>
    <p:sldId id="271" r:id="rId10"/>
    <p:sldId id="272" r:id="rId11"/>
    <p:sldId id="301" r:id="rId12"/>
    <p:sldId id="296" r:id="rId13"/>
    <p:sldId id="297" r:id="rId14"/>
    <p:sldId id="298" r:id="rId15"/>
    <p:sldId id="30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22" autoAdjust="0"/>
    <p:restoredTop sz="93357" autoAdjust="0"/>
  </p:normalViewPr>
  <p:slideViewPr>
    <p:cSldViewPr snapToGrid="0">
      <p:cViewPr varScale="1">
        <p:scale>
          <a:sx n="66" d="100"/>
          <a:sy n="66" d="100"/>
        </p:scale>
        <p:origin x="-62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41F5-1030-4E50-A0C7-D1EFFE90A6F6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4962-7201-4DE9-B00D-DAC83340A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49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41F5-1030-4E50-A0C7-D1EFFE90A6F6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4962-7201-4DE9-B00D-DAC83340A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08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41F5-1030-4E50-A0C7-D1EFFE90A6F6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4962-7201-4DE9-B00D-DAC83340A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3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41F5-1030-4E50-A0C7-D1EFFE90A6F6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4962-7201-4DE9-B00D-DAC83340A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1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41F5-1030-4E50-A0C7-D1EFFE90A6F6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4962-7201-4DE9-B00D-DAC83340A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07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41F5-1030-4E50-A0C7-D1EFFE90A6F6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4962-7201-4DE9-B00D-DAC83340A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943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41F5-1030-4E50-A0C7-D1EFFE90A6F6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4962-7201-4DE9-B00D-DAC83340A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24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41F5-1030-4E50-A0C7-D1EFFE90A6F6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4962-7201-4DE9-B00D-DAC83340A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81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41F5-1030-4E50-A0C7-D1EFFE90A6F6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4962-7201-4DE9-B00D-DAC83340A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67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41F5-1030-4E50-A0C7-D1EFFE90A6F6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4962-7201-4DE9-B00D-DAC83340A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1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41F5-1030-4E50-A0C7-D1EFFE90A6F6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4962-7201-4DE9-B00D-DAC83340A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97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41F5-1030-4E50-A0C7-D1EFFE90A6F6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54962-7201-4DE9-B00D-DAC83340A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52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3774"/>
            <a:ext cx="9144000" cy="3346190"/>
          </a:xfrm>
          <a:solidFill>
            <a:srgbClr val="FFC000"/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</a:t>
            </a:r>
            <a:r>
              <a:rPr lang="ru-RU" b="1" dirty="0"/>
              <a:t>Проект в подготовительной к школе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группе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«Осень золотая»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1587690" y="3509963"/>
            <a:ext cx="9144000" cy="2931779"/>
          </a:xfrm>
          <a:solidFill>
            <a:srgbClr val="FFC000"/>
          </a:solidFill>
          <a:ln>
            <a:solidFill>
              <a:srgbClr val="FFC000"/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</a:t>
            </a:r>
            <a:r>
              <a:rPr lang="ru-RU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  <a:r>
              <a:rPr lang="ru-RU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Акатьева Любовь Петровна</a:t>
            </a:r>
            <a:r>
              <a:rPr lang="ru-RU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800" b="1" dirty="0" smtClean="0"/>
              <a:t/>
            </a:r>
            <a:br>
              <a:rPr lang="ru-RU" sz="12800" b="1" dirty="0" smtClean="0"/>
            </a:br>
            <a:r>
              <a:rPr lang="ru-RU" sz="12800" b="1" dirty="0"/>
              <a:t/>
            </a:r>
            <a:br>
              <a:rPr lang="ru-RU" sz="12800" b="1" dirty="0"/>
            </a:br>
            <a:r>
              <a:rPr lang="ru-RU" sz="12800" b="1" smtClean="0"/>
              <a:t/>
            </a:r>
            <a:br>
              <a:rPr lang="ru-RU" sz="12800" b="1" smtClean="0"/>
            </a:br>
            <a:r>
              <a:rPr lang="ru-RU" sz="12800" b="1" smtClean="0"/>
              <a:t>2019год</a:t>
            </a:r>
            <a:r>
              <a:rPr lang="ru-RU" sz="12800" b="1" dirty="0"/>
              <a:t/>
            </a:r>
            <a:br>
              <a:rPr lang="ru-RU" sz="12800" b="1" dirty="0"/>
            </a:br>
            <a:endParaRPr lang="ru-RU" sz="12800" dirty="0"/>
          </a:p>
        </p:txBody>
      </p:sp>
    </p:spTree>
    <p:extLst>
      <p:ext uri="{BB962C8B-B14F-4D97-AF65-F5344CB8AC3E}">
        <p14:creationId xmlns:p14="http://schemas.microsoft.com/office/powerpoint/2010/main" val="19229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1" y="80476"/>
            <a:ext cx="10515600" cy="1325563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ru-RU" b="1" dirty="0" smtClean="0"/>
              <a:t>Поход в парк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5" y="1681843"/>
            <a:ext cx="3393870" cy="4762818"/>
          </a:xfrm>
          <a:ln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164" y="1649187"/>
            <a:ext cx="3842457" cy="4980214"/>
          </a:xfrm>
          <a:prstGeom prst="rect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45" y="2269671"/>
            <a:ext cx="4353328" cy="431074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19165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ru-RU" b="1" dirty="0" smtClean="0"/>
              <a:t>               Аппликация из листьев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346871" cy="5167312"/>
          </a:xfrm>
        </p:spPr>
      </p:pic>
    </p:spTree>
    <p:extLst>
      <p:ext uri="{BB962C8B-B14F-4D97-AF65-F5344CB8AC3E}">
        <p14:creationId xmlns:p14="http://schemas.microsoft.com/office/powerpoint/2010/main" val="124962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473" y="264104"/>
            <a:ext cx="10515600" cy="1593706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ru-RU" b="1" dirty="0"/>
              <a:t>Заключительный </a:t>
            </a:r>
            <a:r>
              <a:rPr lang="ru-RU" b="1" dirty="0" smtClean="0"/>
              <a:t>этап</a:t>
            </a:r>
            <a:br>
              <a:rPr lang="ru-RU" b="1" dirty="0" smtClean="0"/>
            </a:br>
            <a:r>
              <a:rPr lang="ru-RU" dirty="0" smtClean="0"/>
              <a:t>Конкурс </a:t>
            </a:r>
            <a:r>
              <a:rPr lang="ru-RU" dirty="0" smtClean="0"/>
              <a:t>золотая осень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4" y="3549200"/>
            <a:ext cx="2670464" cy="2958740"/>
          </a:xfrm>
          <a:solidFill>
            <a:srgbClr val="FFC000"/>
          </a:solidFill>
          <a:ln w="5715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942" y="2334383"/>
            <a:ext cx="3255821" cy="311994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53" y="2161309"/>
            <a:ext cx="4918365" cy="412865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0387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noFill/>
          </a:ln>
        </p:spPr>
        <p:txBody>
          <a:bodyPr/>
          <a:lstStyle/>
          <a:p>
            <a:pPr algn="ctr"/>
            <a:r>
              <a:rPr lang="ru-RU" dirty="0" smtClean="0"/>
              <a:t>Конкурс золотая осен</a:t>
            </a:r>
            <a:r>
              <a:rPr lang="ru-RU" dirty="0"/>
              <a:t>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68" y="1970982"/>
            <a:ext cx="5245768" cy="4506018"/>
          </a:xfrm>
          <a:prstGeom prst="rect">
            <a:avLst/>
          </a:prstGeom>
          <a:ln w="76200">
            <a:solidFill>
              <a:srgbClr val="FFC000"/>
            </a:solidFill>
            <a:prstDash val="solid"/>
          </a:ln>
        </p:spPr>
      </p:pic>
      <p:pic>
        <p:nvPicPr>
          <p:cNvPr id="4" name="Рисунок 3" descr="C:\Users\172115\Desktop\IMG_20190926_1100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63" y="1811655"/>
            <a:ext cx="5618019" cy="4658418"/>
          </a:xfrm>
          <a:prstGeom prst="rect">
            <a:avLst/>
          </a:prstGeom>
          <a:noFill/>
          <a:ln w="57150">
            <a:solidFill>
              <a:srgbClr val="FFFF00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2915168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489" y="443345"/>
            <a:ext cx="10057101" cy="112034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Утренник </a:t>
            </a:r>
            <a:br>
              <a:rPr lang="ru-RU" dirty="0" smtClean="0"/>
            </a:br>
            <a:r>
              <a:rPr lang="ru-RU" b="1" dirty="0" smtClean="0"/>
              <a:t>«Осень золотая»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5" y="1935306"/>
            <a:ext cx="5999018" cy="4576328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1935307"/>
            <a:ext cx="5597237" cy="4576328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627274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72115\AppData\Local\Microsoft\Windows\INetCache\Content.Word\IMG-2cae9f616a159ed4c79a6501e6f7b441-V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25" y="540327"/>
            <a:ext cx="9931573" cy="5929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759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434" y="354843"/>
            <a:ext cx="9635318" cy="48320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400" b="1" i="1" dirty="0"/>
              <a:t>Тип и вид проекта: </a:t>
            </a:r>
            <a:r>
              <a:rPr lang="ru-RU" sz="4400" dirty="0"/>
              <a:t>творческий, групповой, долгосрочный</a:t>
            </a:r>
          </a:p>
          <a:p>
            <a:r>
              <a:rPr lang="ru-RU" sz="4400" b="1" i="1" dirty="0"/>
              <a:t>Участники проекта:</a:t>
            </a:r>
            <a:r>
              <a:rPr lang="ru-RU" sz="4400" dirty="0"/>
              <a:t> воспитатель, дети, родители</a:t>
            </a:r>
            <a:r>
              <a:rPr lang="ru-RU" sz="4400" dirty="0" smtClean="0"/>
              <a:t>.</a:t>
            </a:r>
            <a:endParaRPr lang="ru-RU" sz="4400" dirty="0"/>
          </a:p>
          <a:p>
            <a:r>
              <a:rPr lang="ru-RU" sz="4400" b="1" i="1" dirty="0"/>
              <a:t>Продолжительность:</a:t>
            </a:r>
            <a:r>
              <a:rPr lang="ru-RU" sz="4400" dirty="0"/>
              <a:t> 2месяца</a:t>
            </a:r>
            <a:r>
              <a:rPr lang="ru-RU" sz="4400" dirty="0" smtClean="0"/>
              <a:t>.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ru-RU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0185" y="497284"/>
            <a:ext cx="9103056" cy="401167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способностей, воображения, развитие мелкой моторики у дошкольников способствует формированию предпосылок учебной деятельности.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0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752" y="1957593"/>
            <a:ext cx="9867332" cy="338554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эстетическое восприятие окружающего мира и способствовать творческому и речевому, познавательному развитию детей.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3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673" y="744846"/>
            <a:ext cx="10072046" cy="529536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Расширить и систематизировать знания детей об осени, учить видеть и выделять отдельные объекты осенней природы.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Совершенствовать изобразительные навыки и умения.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Активизировать речь детей.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Воспитывать чуткость к художественному слову, любовь и бережное отношение к природе.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Продолжать знакомить детей с опытно-экспериментальной деятельностью.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Сформировать активность и заинтересованность родителей в педагогическом процессе.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4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458" y="349359"/>
            <a:ext cx="10515600" cy="132556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b="1" dirty="0" smtClean="0"/>
              <a:t>               Подготовительный этап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6858000"/>
            <a:ext cx="7658100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0" lvl="4" indent="-742950">
              <a:lnSpc>
                <a:spcPct val="107000"/>
              </a:lnSpc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9898117" cy="435133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1828800" lvl="4" indent="0">
              <a:lnSpc>
                <a:spcPct val="107000"/>
              </a:lnSpc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-Выбор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темы проекта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Определение цели и задач проекта</a:t>
            </a: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плана работы;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Изучение методической литературы;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Подготовка оборудования, материалов;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Предварительная работа с родителями.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Домашнее задание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9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ru-RU" b="1" dirty="0"/>
              <a:t>Основной </a:t>
            </a:r>
            <a:r>
              <a:rPr lang="ru-RU" b="1" dirty="0" smtClean="0"/>
              <a:t>этап</a:t>
            </a:r>
            <a:br>
              <a:rPr lang="ru-RU" b="1" dirty="0" smtClean="0"/>
            </a:br>
            <a:r>
              <a:rPr lang="ru-RU" dirty="0" smtClean="0"/>
              <a:t>Труд </a:t>
            </a:r>
            <a:r>
              <a:rPr lang="ru-RU" dirty="0" smtClean="0"/>
              <a:t>в природе осенью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2187185"/>
            <a:ext cx="4696691" cy="4351338"/>
          </a:xfrm>
          <a:ln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07" y="2068882"/>
            <a:ext cx="4476465" cy="4333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97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204716"/>
            <a:ext cx="4419600" cy="433998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176" y="204716"/>
            <a:ext cx="4244451" cy="320722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4" y="3534771"/>
            <a:ext cx="4487631" cy="32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934" y="504967"/>
            <a:ext cx="10343866" cy="118572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Игра "Найди дерево по описанию»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4" y="1388895"/>
            <a:ext cx="5801784" cy="4403223"/>
          </a:xfrm>
          <a:ln w="3810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5" y="1388895"/>
            <a:ext cx="5569527" cy="5063883"/>
          </a:xfrm>
          <a:prstGeom prst="rect">
            <a:avLst/>
          </a:prstGeom>
          <a:ln w="381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960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175</Words>
  <Application>Microsoft Office PowerPoint</Application>
  <PresentationFormat>Произвольный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Проект в подготовительной к школе группе «Осень золотая»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Подготовительный этап</vt:lpstr>
      <vt:lpstr>Основной этап Труд в природе осенью</vt:lpstr>
      <vt:lpstr>Презентация PowerPoint</vt:lpstr>
      <vt:lpstr>Игра "Найди дерево по описанию»</vt:lpstr>
      <vt:lpstr>Поход в парк</vt:lpstr>
      <vt:lpstr>               Аппликация из листьев</vt:lpstr>
      <vt:lpstr>Заключительный этап Конкурс золотая осень</vt:lpstr>
      <vt:lpstr>Конкурс золотая осень</vt:lpstr>
      <vt:lpstr>Утренник  «Осень золотая»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Проект в подготовительной к школе группе «Осень золотая»</dc:title>
  <dc:creator>172115</dc:creator>
  <cp:lastModifiedBy>Ирина</cp:lastModifiedBy>
  <cp:revision>29</cp:revision>
  <dcterms:created xsi:type="dcterms:W3CDTF">2019-10-12T12:26:07Z</dcterms:created>
  <dcterms:modified xsi:type="dcterms:W3CDTF">2019-11-27T07:59:23Z</dcterms:modified>
</cp:coreProperties>
</file>