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«Необычный аквариум»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86744" cy="1752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Среднесрочный </a:t>
            </a:r>
            <a:r>
              <a:rPr lang="ru-RU" b="1" dirty="0" smtClean="0"/>
              <a:t>познавательно-творческий </a:t>
            </a:r>
            <a:r>
              <a:rPr lang="ru-RU" b="1" dirty="0" smtClean="0"/>
              <a:t>проект во </a:t>
            </a:r>
            <a:r>
              <a:rPr lang="en-US" b="1" dirty="0" smtClean="0"/>
              <a:t>II </a:t>
            </a:r>
            <a:r>
              <a:rPr lang="ru-RU" b="1" dirty="0" smtClean="0"/>
              <a:t>младшей </a:t>
            </a:r>
            <a:r>
              <a:rPr lang="ru-RU" b="1" dirty="0" smtClean="0"/>
              <a:t>группе </a:t>
            </a:r>
            <a:r>
              <a:rPr lang="ru-RU" b="1" dirty="0" smtClean="0"/>
              <a:t>№ </a:t>
            </a:r>
            <a:r>
              <a:rPr lang="ru-RU" b="1" dirty="0" smtClean="0"/>
              <a:t>2</a:t>
            </a:r>
          </a:p>
          <a:p>
            <a:endParaRPr lang="ru-RU" b="1" dirty="0" smtClean="0"/>
          </a:p>
          <a:p>
            <a:r>
              <a:rPr lang="ru-RU" sz="2400" b="1" dirty="0" smtClean="0"/>
              <a:t>Воспитатель </a:t>
            </a:r>
            <a:r>
              <a:rPr lang="ru-RU" sz="2400" b="1" dirty="0" err="1" smtClean="0"/>
              <a:t>Бодаган</a:t>
            </a:r>
            <a:r>
              <a:rPr lang="ru-RU" sz="2400" b="1" dirty="0" smtClean="0"/>
              <a:t> М.Р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91127_103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0191127_103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енди\1575356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19014"/>
            <a:ext cx="3096344" cy="353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енди\1574836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272475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91203_1127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91203_1129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40466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91203_1128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996952"/>
            <a:ext cx="4806685" cy="36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22413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420888"/>
            <a:ext cx="4572000" cy="2592288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Мультфильмы: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Фиксики</a:t>
            </a:r>
            <a:r>
              <a:rPr lang="ru-RU" dirty="0" smtClean="0"/>
              <a:t>. Аквариум», развивающий мультфильм «Мультик про рыбок», развивающий мультфильм от Тетушки  Совы «Домашние </a:t>
            </a:r>
            <a:r>
              <a:rPr lang="ru-RU" dirty="0" err="1" smtClean="0"/>
              <a:t>питомцы-Аквариум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Вид проекта:</a:t>
            </a:r>
            <a:r>
              <a:rPr lang="ru-RU" dirty="0" smtClean="0"/>
              <a:t> познавательно – творческий.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Продолжительность:</a:t>
            </a:r>
            <a:r>
              <a:rPr lang="ru-RU" dirty="0" smtClean="0"/>
              <a:t> среднесрочный, 3 недели.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Участники проекта:</a:t>
            </a:r>
            <a:r>
              <a:rPr lang="ru-RU" dirty="0" smtClean="0"/>
              <a:t> дети </a:t>
            </a:r>
            <a:r>
              <a:rPr lang="en-US" dirty="0" smtClean="0"/>
              <a:t>II</a:t>
            </a:r>
            <a:r>
              <a:rPr lang="ru-RU" dirty="0" smtClean="0"/>
              <a:t> младшей группы, воспитатель. 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      Актуальность: </a:t>
            </a:r>
            <a:r>
              <a:rPr lang="ru-RU" dirty="0" smtClean="0"/>
              <a:t>реализация проекта способствует возникновению познавательной активности у детей, вырабатывает умение анализировать и делать простейшие обобщения. А так же, позволяет развивать творческие способности детей.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Паспорт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8640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s1200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6660232" cy="6858000"/>
          </a:xfrm>
        </p:spPr>
      </p:pic>
      <p:pic>
        <p:nvPicPr>
          <p:cNvPr id="10" name="Содержимое 9" descr="s1200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95936" cy="6858000"/>
          </a:xfrm>
        </p:spPr>
      </p:pic>
      <p:sp>
        <p:nvSpPr>
          <p:cNvPr id="7" name="Вертикальный свиток 6"/>
          <p:cNvSpPr/>
          <p:nvPr/>
        </p:nvSpPr>
        <p:spPr>
          <a:xfrm>
            <a:off x="0" y="332656"/>
            <a:ext cx="4572000" cy="6336704"/>
          </a:xfrm>
          <a:prstGeom prst="verticalScroll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развивать у детей познавательную активность  в процессе наблюдений и практическое умение изображать увиденное с помощью рисунка, лепки и аппликации.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91127_075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79512" y="1556792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6012160" y="2420888"/>
            <a:ext cx="2880320" cy="2376264"/>
          </a:xfrm>
          <a:prstGeom prst="leftArrowCallou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 </a:t>
            </a:r>
            <a:r>
              <a:rPr lang="ru-RU" sz="2800" b="1" dirty="0" smtClean="0">
                <a:solidFill>
                  <a:schemeClr val="tx1"/>
                </a:solidFill>
              </a:rPr>
              <a:t>этап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подготовительный)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5753561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09157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(основной) этап</a:t>
            </a:r>
            <a:endParaRPr lang="ru-RU" dirty="0"/>
          </a:p>
        </p:txBody>
      </p:sp>
      <p:pic>
        <p:nvPicPr>
          <p:cNvPr id="7" name="Содержимое 6" descr="157535618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6536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91127_101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91127_102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7" y="321297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ctr"/>
            <a:r>
              <a:rPr lang="ru-RU" dirty="0" smtClean="0"/>
              <a:t>Игра «</a:t>
            </a:r>
            <a:r>
              <a:rPr lang="ru-RU" dirty="0" err="1" smtClean="0"/>
              <a:t>Тонет-не</a:t>
            </a:r>
            <a:r>
              <a:rPr lang="ru-RU" dirty="0" smtClean="0"/>
              <a:t> тонет»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748369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91127_110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254624" cy="319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-конечная звезда 6"/>
          <p:cNvSpPr/>
          <p:nvPr/>
        </p:nvSpPr>
        <p:spPr>
          <a:xfrm>
            <a:off x="5220072" y="332656"/>
            <a:ext cx="2664296" cy="2448272"/>
          </a:xfrm>
          <a:prstGeom prst="star6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«Деревянная рыбалка»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87624" y="3573016"/>
            <a:ext cx="2952328" cy="2736304"/>
          </a:xfrm>
          <a:prstGeom prst="ellipse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Пускание мыльных пузырей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енди\1574836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4365776" cy="3274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Содержимое 6" descr="15748368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224469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4788024" y="908720"/>
            <a:ext cx="3744416" cy="194421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Игры с песком «Чудесные фигурки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5517232"/>
            <a:ext cx="504056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Просмотр мультфильмов</a:t>
            </a:r>
            <a:endParaRPr lang="ru-RU" dirty="0"/>
          </a:p>
        </p:txBody>
      </p:sp>
      <p:pic>
        <p:nvPicPr>
          <p:cNvPr id="7" name="Содержимое 6" descr="15753560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363716" cy="3272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_20191128_111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329807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126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«Необычный аквариум»</vt:lpstr>
      <vt:lpstr>Паспорт проекта</vt:lpstr>
      <vt:lpstr>Презентация PowerPoint</vt:lpstr>
      <vt:lpstr>Презентация PowerPoint</vt:lpstr>
      <vt:lpstr>II (основной) этап</vt:lpstr>
      <vt:lpstr>Игра «Тонет-не тонет»</vt:lpstr>
      <vt:lpstr>Презентация PowerPoint</vt:lpstr>
      <vt:lpstr> </vt:lpstr>
      <vt:lpstr>Презентация PowerPoint</vt:lpstr>
      <vt:lpstr>Презентация PowerPoint</vt:lpstr>
      <vt:lpstr>Заключительный этап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«Необычный аквариум»</dc:title>
  <dc:creator>Менди Бодаган</dc:creator>
  <cp:lastModifiedBy>Ирина</cp:lastModifiedBy>
  <cp:revision>15</cp:revision>
  <dcterms:created xsi:type="dcterms:W3CDTF">2019-11-27T02:13:26Z</dcterms:created>
  <dcterms:modified xsi:type="dcterms:W3CDTF">2019-12-03T08:04:33Z</dcterms:modified>
</cp:coreProperties>
</file>