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61" r:id="rId9"/>
    <p:sldId id="264" r:id="rId10"/>
    <p:sldId id="266" r:id="rId11"/>
    <p:sldId id="267" r:id="rId12"/>
    <p:sldId id="268" r:id="rId13"/>
    <p:sldId id="269" r:id="rId14"/>
    <p:sldId id="285" r:id="rId15"/>
    <p:sldId id="262" r:id="rId16"/>
    <p:sldId id="274" r:id="rId17"/>
    <p:sldId id="273" r:id="rId18"/>
    <p:sldId id="272" r:id="rId19"/>
    <p:sldId id="280" r:id="rId20"/>
    <p:sldId id="279" r:id="rId21"/>
    <p:sldId id="276" r:id="rId22"/>
    <p:sldId id="277" r:id="rId23"/>
    <p:sldId id="271" r:id="rId24"/>
    <p:sldId id="281" r:id="rId25"/>
    <p:sldId id="286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384375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МБДОУ </a:t>
            </a:r>
            <a:r>
              <a:rPr lang="ru-RU" sz="3100" dirty="0"/>
              <a:t>д/с № 5»Родничок» комбинированного вида с.Сарыг-Сеп</a:t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Тема: </a:t>
            </a:r>
            <a:r>
              <a:rPr lang="ru-RU" i="1" dirty="0" smtClean="0"/>
              <a:t>«Русские </a:t>
            </a:r>
            <a:r>
              <a:rPr lang="ru-RU" i="1" dirty="0" err="1" smtClean="0"/>
              <a:t>потешки</a:t>
            </a:r>
            <a:r>
              <a:rPr lang="ru-RU" i="1" dirty="0" smtClean="0"/>
              <a:t>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Выполнил: музыкальный руководитель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Трегубова Виктория Владимировна.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05546536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5143536" cy="3857652"/>
          </a:xfrm>
          <a:prstGeom prst="rect">
            <a:avLst/>
          </a:prstGeom>
        </p:spPr>
      </p:pic>
      <p:pic>
        <p:nvPicPr>
          <p:cNvPr id="11" name="Рисунок 10" descr="1606018826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500042"/>
            <a:ext cx="409578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5286894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00240"/>
            <a:ext cx="7874055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6018827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214422"/>
            <a:ext cx="5167349" cy="3875511"/>
          </a:xfrm>
          <a:prstGeom prst="rect">
            <a:avLst/>
          </a:prstGeom>
        </p:spPr>
      </p:pic>
      <p:pic>
        <p:nvPicPr>
          <p:cNvPr id="5" name="Рисунок 4" descr="1606018826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4476781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05546536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2786082" cy="3714776"/>
          </a:xfrm>
          <a:prstGeom prst="rect">
            <a:avLst/>
          </a:prstGeom>
        </p:spPr>
      </p:pic>
      <p:pic>
        <p:nvPicPr>
          <p:cNvPr id="5" name="Рисунок 4" descr="1606018826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642918"/>
            <a:ext cx="2857500" cy="3810000"/>
          </a:xfrm>
          <a:prstGeom prst="rect">
            <a:avLst/>
          </a:prstGeom>
        </p:spPr>
      </p:pic>
      <p:pic>
        <p:nvPicPr>
          <p:cNvPr id="6" name="Рисунок 5" descr="1606018826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000108"/>
            <a:ext cx="3053975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DSC_0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928802"/>
            <a:ext cx="3382689" cy="4725128"/>
          </a:xfrm>
          <a:prstGeom prst="rect">
            <a:avLst/>
          </a:prstGeom>
        </p:spPr>
      </p:pic>
      <p:pic>
        <p:nvPicPr>
          <p:cNvPr id="5" name="Рисунок 4" descr="Копия DSC_0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928802"/>
            <a:ext cx="3466491" cy="46986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</a:t>
            </a:r>
            <a:r>
              <a:rPr lang="ru-RU" b="1" dirty="0"/>
              <a:t> этап (заключительный)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Фотографии (2-3 слайда)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0-02-0a-1b8aa3a18a181378ecc55c47ea158ccd03ed19dc9336339fcc7dc67147ff0390_1418e3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7572396" cy="4259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50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0-02-0a-c66ec3e26f39c996f26ffc99e162420fe6787da26e7fdc97ffd143c42a31c8fd_e6e21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857232"/>
            <a:ext cx="6531627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6799167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035934"/>
            <a:ext cx="6286544" cy="47149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-02-0a-af21565a5bf2bacc29fa8c8465621e3bd37394968549f1b53b3b116633cf595e_c25e8e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382026" cy="47148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-02-0a-cb9de188e05a7259f1dd0a4734b85788b9bd6327c3ca94858f0eca040e8b0ba7_4d597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8255059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57364"/>
            <a:ext cx="8858280" cy="478634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ru-RU" sz="3800" b="1" dirty="0" smtClean="0">
                <a:cs typeface="Times New Roman" pitchFamily="18" charset="0"/>
              </a:rPr>
              <a:t>                                             Актуальность: </a:t>
            </a:r>
          </a:p>
          <a:p>
            <a:pPr algn="just">
              <a:lnSpc>
                <a:spcPct val="160000"/>
              </a:lnSpc>
              <a:buNone/>
            </a:pPr>
            <a:r>
              <a:rPr lang="ru-RU" dirty="0" smtClean="0">
                <a:cs typeface="Times New Roman" pitchFamily="18" charset="0"/>
              </a:rPr>
              <a:t>      Музыка является не только важным средством развития ребенка, но и средством психологического воздействия, в процессе которого она выполняет коррекционную функцию в отношении детей с различного рода проблемами. Особенно такими, как задержка речи и нарушение восприятия ее ритмической структуры.</a:t>
            </a:r>
          </a:p>
          <a:p>
            <a:pPr algn="just">
              <a:lnSpc>
                <a:spcPct val="160000"/>
              </a:lnSpc>
              <a:buNone/>
            </a:pPr>
            <a:r>
              <a:rPr lang="ru-RU" dirty="0" smtClean="0"/>
              <a:t>      Любые ритмические движения активизируют деятельность мозга человека,  а также его речевую функцию. Поэтому с самого раннего детства рекомендуется заниматься развитием чувства ритма в доступной для дошкольников форме – ритмических упражнениях и играх.</a:t>
            </a:r>
          </a:p>
          <a:p>
            <a:pPr algn="just">
              <a:lnSpc>
                <a:spcPct val="160000"/>
              </a:lnSpc>
            </a:pPr>
            <a:endParaRPr lang="ru-RU" sz="3600" dirty="0" smtClean="0">
              <a:cs typeface="Times New Roman" pitchFamily="18" charset="0"/>
            </a:endParaRPr>
          </a:p>
          <a:p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0095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-02-0a-74565b1629043af0470381df07b301f76ec75573841f5fe4ff1d08a64b80edf4_2cce8c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222" y="642918"/>
            <a:ext cx="8001056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-02-0a-b3c69294bd3156d50a76cf9e0bd9689b90a16014b783f1609def4ee1a0f2daf7_1fdbbc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928670"/>
            <a:ext cx="6738985" cy="50542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-02-0a-782e04596edbdee9620de43ab5a5406a47aaf77c88f7d56627e947b6eb039bce_3cd17b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8143900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06840144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643050"/>
            <a:ext cx="6096042" cy="457203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/>
          <a:lstStyle/>
          <a:p>
            <a:r>
              <a:rPr lang="ru-RU" dirty="0" smtClean="0"/>
              <a:t>Игра с Мишкой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0-02-05-d21cf151c2980d9f3fa791bf7882c58bd1b7f8a340db44b8d9ed7b9996db620a_26bb1b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6945363" cy="5007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0-02-0a-d65b92632adc2596c5cf9b5a3b47352d20d35a6899b9b72897042ec13428611b_640ef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8450061" cy="38914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3714752"/>
            <a:ext cx="6786610" cy="121444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71978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cs typeface="Times New Roman" pitchFamily="18" charset="0"/>
              </a:rPr>
              <a:t>Тип проекта: </a:t>
            </a:r>
            <a:r>
              <a:rPr lang="ru-RU" dirty="0" smtClean="0">
                <a:cs typeface="Times New Roman" pitchFamily="18" charset="0"/>
              </a:rPr>
              <a:t>творческий, коллективный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Участники проекта: </a:t>
            </a:r>
            <a:r>
              <a:rPr lang="ru-RU" dirty="0" smtClean="0"/>
              <a:t>воспитатели и дети  </a:t>
            </a:r>
            <a:r>
              <a:rPr lang="en-US" dirty="0" smtClean="0"/>
              <a:t>I</a:t>
            </a:r>
            <a:r>
              <a:rPr lang="ru-RU" dirty="0" smtClean="0"/>
              <a:t> младшей группы.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Длительность: </a:t>
            </a:r>
            <a:r>
              <a:rPr lang="ru-RU" dirty="0" smtClean="0"/>
              <a:t>краткосрочный, с 09.11 по 25.11.2020 г. </a:t>
            </a:r>
          </a:p>
          <a:p>
            <a:pPr marL="0" indent="0" algn="just">
              <a:buNone/>
            </a:pPr>
            <a:r>
              <a:rPr lang="ru-RU" b="1" dirty="0" smtClean="0"/>
              <a:t>Цель проекта: </a:t>
            </a:r>
            <a:r>
              <a:rPr lang="ru-RU" dirty="0" smtClean="0"/>
              <a:t>Способствовать развитию ритмического слуха, координации движений и формированию навыка ритмически слаженного пения у детей.     </a:t>
            </a:r>
            <a:endParaRPr lang="ru-RU" b="1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471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926" y="357166"/>
            <a:ext cx="5757874" cy="5929354"/>
          </a:xfrm>
        </p:spPr>
        <p:txBody>
          <a:bodyPr>
            <a:normAutofit fontScale="85000" lnSpcReduction="1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sz="3300" b="1" dirty="0" smtClean="0"/>
              <a:t>    Задачи проекта: </a:t>
            </a:r>
          </a:p>
          <a:p>
            <a:r>
              <a:rPr lang="ru-RU" sz="3300" dirty="0" smtClean="0"/>
              <a:t>Разнообразить игровой досуг детей вне НОД.                                                      </a:t>
            </a:r>
          </a:p>
          <a:p>
            <a:r>
              <a:rPr lang="ru-RU" sz="3300" dirty="0" smtClean="0"/>
              <a:t>Продолжать знакомить детей с шумовыми музыкальными инструментами .  </a:t>
            </a:r>
          </a:p>
          <a:p>
            <a:r>
              <a:rPr lang="ru-RU" sz="3300" dirty="0" smtClean="0"/>
              <a:t>Обогащать эмоциональный и двигательный опыт детей.                                  </a:t>
            </a:r>
          </a:p>
          <a:p>
            <a:r>
              <a:rPr lang="ru-RU" sz="3300" dirty="0" smtClean="0"/>
              <a:t>Более подробно знакомить с русскими народными </a:t>
            </a:r>
            <a:r>
              <a:rPr lang="ru-RU" sz="3300" dirty="0" err="1" smtClean="0"/>
              <a:t>потешками</a:t>
            </a:r>
            <a:r>
              <a:rPr lang="ru-RU" sz="3300" dirty="0" smtClean="0"/>
              <a:t>, пополняя словарный запас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456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</a:t>
            </a:r>
            <a:r>
              <a:rPr lang="ru-RU" b="1" dirty="0"/>
              <a:t> </a:t>
            </a:r>
            <a:r>
              <a:rPr lang="ru-RU" b="1" dirty="0" smtClean="0"/>
              <a:t>этап </a:t>
            </a:r>
            <a:r>
              <a:rPr lang="ru-RU" b="1" dirty="0"/>
              <a:t>(подготовительный)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" name="Рисунок 4" descr="DSC_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215206" cy="4069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206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_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714356"/>
            <a:ext cx="4192717" cy="3929065"/>
          </a:xfrm>
          <a:prstGeom prst="rect">
            <a:avLst/>
          </a:prstGeom>
        </p:spPr>
      </p:pic>
      <p:pic>
        <p:nvPicPr>
          <p:cNvPr id="10" name="Рисунок 9" descr="Копия  переделDSC_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3617011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DSC_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571480"/>
            <a:ext cx="6790454" cy="41350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</a:t>
            </a:r>
            <a:r>
              <a:rPr lang="ru-RU" b="1" dirty="0"/>
              <a:t> этап (основной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Знакомство с </a:t>
            </a:r>
            <a:r>
              <a:rPr lang="ru-RU" b="1" dirty="0" err="1" smtClean="0"/>
              <a:t>потешками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Фотографии </a:t>
            </a:r>
            <a:r>
              <a:rPr lang="ru-RU" dirty="0"/>
              <a:t>(2-3 слайда)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1605286896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571612"/>
            <a:ext cx="4214842" cy="3161132"/>
          </a:xfrm>
          <a:prstGeom prst="rect">
            <a:avLst/>
          </a:prstGeom>
        </p:spPr>
      </p:pic>
      <p:pic>
        <p:nvPicPr>
          <p:cNvPr id="4" name="Рисунок 3" descr="1605286895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071810"/>
            <a:ext cx="4274663" cy="3286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122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05286894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785926"/>
            <a:ext cx="5119722" cy="3839792"/>
          </a:xfrm>
          <a:prstGeom prst="rect">
            <a:avLst/>
          </a:prstGeom>
        </p:spPr>
      </p:pic>
      <p:pic>
        <p:nvPicPr>
          <p:cNvPr id="4" name="Рисунок 3" descr="1605286895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33" y="428604"/>
            <a:ext cx="4286253" cy="32146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189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МБДОУ д/с № 5»Родничок» комбинированного вида с.Сарыг-Сеп   Тема: «Русские потешки»</vt:lpstr>
      <vt:lpstr>Слайд 2</vt:lpstr>
      <vt:lpstr>Слайд 3</vt:lpstr>
      <vt:lpstr>Слайд 4</vt:lpstr>
      <vt:lpstr>I этап (подготовительный) </vt:lpstr>
      <vt:lpstr>Слайд 6</vt:lpstr>
      <vt:lpstr>Слайд 7</vt:lpstr>
      <vt:lpstr>II этап (основной) Знакомство с потешками</vt:lpstr>
      <vt:lpstr>Слайд 9</vt:lpstr>
      <vt:lpstr>Слайд 10</vt:lpstr>
      <vt:lpstr>Слайд 11</vt:lpstr>
      <vt:lpstr>Слайд 12</vt:lpstr>
      <vt:lpstr>Слайд 13</vt:lpstr>
      <vt:lpstr>Слайд 14</vt:lpstr>
      <vt:lpstr>III этап (заключительный)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Игра с Мишкой</vt:lpstr>
      <vt:lpstr>Слайд 24</vt:lpstr>
      <vt:lpstr>Слайд 25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WORK</cp:lastModifiedBy>
  <cp:revision>88</cp:revision>
  <dcterms:created xsi:type="dcterms:W3CDTF">2017-09-25T05:51:55Z</dcterms:created>
  <dcterms:modified xsi:type="dcterms:W3CDTF">2020-12-15T13:58:28Z</dcterms:modified>
</cp:coreProperties>
</file>