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1" r:id="rId2"/>
    <p:sldId id="303" r:id="rId3"/>
    <p:sldId id="279" r:id="rId4"/>
    <p:sldId id="272" r:id="rId5"/>
    <p:sldId id="273" r:id="rId6"/>
    <p:sldId id="281" r:id="rId7"/>
    <p:sldId id="282" r:id="rId8"/>
    <p:sldId id="283" r:id="rId9"/>
    <p:sldId id="298" r:id="rId10"/>
    <p:sldId id="284" r:id="rId11"/>
    <p:sldId id="285" r:id="rId12"/>
    <p:sldId id="295" r:id="rId13"/>
    <p:sldId id="286" r:id="rId14"/>
    <p:sldId id="287" r:id="rId15"/>
    <p:sldId id="299" r:id="rId16"/>
    <p:sldId id="288" r:id="rId17"/>
    <p:sldId id="292" r:id="rId18"/>
    <p:sldId id="289" r:id="rId19"/>
    <p:sldId id="296" r:id="rId20"/>
    <p:sldId id="275" r:id="rId21"/>
    <p:sldId id="294" r:id="rId22"/>
    <p:sldId id="280" r:id="rId23"/>
    <p:sldId id="293" r:id="rId24"/>
    <p:sldId id="30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8993" autoAdjust="0"/>
    <p:restoredTop sz="94660"/>
  </p:normalViewPr>
  <p:slideViewPr>
    <p:cSldViewPr>
      <p:cViewPr varScale="1">
        <p:scale>
          <a:sx n="69" d="100"/>
          <a:sy n="69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МБДОУ Д/с № 5 «Родничок» комбинированного вида  с. Сарыг-Сеп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Каа-Хемского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района Республики Тыва</a:t>
            </a:r>
            <a:endParaRPr lang="ru-RU" sz="1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                                    ПРОЕКТ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/>
                </a:solidFill>
              </a:rPr>
              <a:t>       Развитие речевого творчества старших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/>
                </a:solidFill>
              </a:rPr>
              <a:t>  дошкольников средствами народной сказки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b="1" dirty="0" smtClean="0">
                <a:solidFill>
                  <a:schemeClr val="accent1"/>
                </a:solidFill>
              </a:rPr>
              <a:t>Подготовительная к школе группа № 1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>
                <a:solidFill>
                  <a:schemeClr val="accent6"/>
                </a:solidFill>
              </a:rPr>
              <a:t>  Воспитатель       </a:t>
            </a:r>
            <a:r>
              <a:rPr lang="ru-RU" b="1" dirty="0" err="1" smtClean="0">
                <a:solidFill>
                  <a:schemeClr val="accent6"/>
                </a:solidFill>
              </a:rPr>
              <a:t>Милёхина</a:t>
            </a:r>
            <a:r>
              <a:rPr lang="ru-RU" b="1" dirty="0" smtClean="0">
                <a:solidFill>
                  <a:schemeClr val="accent6"/>
                </a:solidFill>
              </a:rPr>
              <a:t> Нина Ефимовна </a:t>
            </a:r>
          </a:p>
          <a:p>
            <a:pPr>
              <a:buNone/>
            </a:pPr>
            <a:r>
              <a:rPr lang="ru-RU" dirty="0" smtClean="0">
                <a:solidFill>
                  <a:schemeClr val="accent6"/>
                </a:solidFill>
              </a:rPr>
              <a:t>                                 2019 год</a:t>
            </a:r>
            <a:endParaRPr lang="ru-RU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Подбор наглядного материала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58" y="1602119"/>
            <a:ext cx="6030884" cy="45221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Книжный уголок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58" y="1602119"/>
            <a:ext cx="6030884" cy="45221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Настольный театр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C:\Users\Админ\Desktop\фото уголки\107NIKON\DSCN15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Русские народные сказки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58" y="1602119"/>
            <a:ext cx="6030884" cy="45221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Тувинские народные сказки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58" y="1602119"/>
            <a:ext cx="6030884" cy="45221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II этап – основной текущий: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Проведение занятий. Создание </a:t>
            </a:r>
            <a:r>
              <a:rPr lang="ru-RU" dirty="0">
                <a:solidFill>
                  <a:srgbClr val="FF0000"/>
                </a:solidFill>
              </a:rPr>
              <a:t>предметно-развивающей зоны (изготовление пособий для оснащения педагогического процесса, пополнение методической и художественной литературой).</a:t>
            </a:r>
          </a:p>
        </p:txBody>
      </p:sp>
    </p:spTree>
    <p:extLst>
      <p:ext uri="{BB962C8B-B14F-4D97-AF65-F5344CB8AC3E}">
        <p14:creationId xmlns:p14="http://schemas.microsoft.com/office/powerpoint/2010/main" val="185796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Проведение занятий по развитию речи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Админ\Desktop\фото уголки\DSCN15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Пересказ тувинской народной сказки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« Как верблюд стал некрасивым»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58" y="1602119"/>
            <a:ext cx="6030884" cy="45221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Рисование «Сестрица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Алёнушка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и братец Иванушка»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1" name="Picture 3" descr="C:\Users\Админ\Desktop\DSCN16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Рассматривание картин В. Васнецова</a:t>
            </a:r>
            <a:endParaRPr lang="ru-RU" dirty="0"/>
          </a:p>
        </p:txBody>
      </p:sp>
      <p:pic>
        <p:nvPicPr>
          <p:cNvPr id="1026" name="Picture 2" descr="C:\Users\Админ\Desktop\фото по работе\106NIKON\DSCN03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	Актуальность</a:t>
            </a:r>
          </a:p>
          <a:p>
            <a:r>
              <a:rPr lang="ru-RU" sz="2400" dirty="0">
                <a:solidFill>
                  <a:schemeClr val="accent1"/>
                </a:solidFill>
              </a:rPr>
              <a:t>Важными источниками развития речевого творчества являются художественная литература и фольклорные произведения народов</a:t>
            </a:r>
            <a:r>
              <a:rPr lang="ru-RU" sz="2400" dirty="0" smtClean="0">
                <a:solidFill>
                  <a:schemeClr val="accent1"/>
                </a:solidFill>
              </a:rPr>
              <a:t>.</a:t>
            </a:r>
            <a:endParaRPr lang="ru-RU" sz="2400" dirty="0">
              <a:solidFill>
                <a:schemeClr val="accent1"/>
              </a:solidFill>
            </a:endParaRPr>
          </a:p>
          <a:p>
            <a:r>
              <a:rPr lang="ru-RU" sz="2400" dirty="0">
                <a:solidFill>
                  <a:schemeClr val="accent1"/>
                </a:solidFill>
              </a:rPr>
              <a:t>  </a:t>
            </a:r>
            <a:r>
              <a:rPr lang="ru-RU" sz="2400" dirty="0" smtClean="0">
                <a:solidFill>
                  <a:schemeClr val="accent1"/>
                </a:solidFill>
              </a:rPr>
              <a:t> </a:t>
            </a:r>
            <a:r>
              <a:rPr lang="ru-RU" sz="2400" dirty="0">
                <a:solidFill>
                  <a:schemeClr val="accent1"/>
                </a:solidFill>
              </a:rPr>
              <a:t>Важной частью национальной культуры является устное народное творчество</a:t>
            </a:r>
            <a:r>
              <a:rPr lang="ru-RU" sz="2400" dirty="0" smtClean="0">
                <a:solidFill>
                  <a:schemeClr val="accent1"/>
                </a:solidFill>
              </a:rPr>
              <a:t>, которое </a:t>
            </a:r>
            <a:r>
              <a:rPr lang="ru-RU" sz="2400" dirty="0">
                <a:solidFill>
                  <a:schemeClr val="accent1"/>
                </a:solidFill>
              </a:rPr>
              <a:t>сконцентрировало в себе мудрость разных </a:t>
            </a:r>
            <a:r>
              <a:rPr lang="ru-RU" sz="2400" dirty="0" smtClean="0">
                <a:solidFill>
                  <a:schemeClr val="accent1"/>
                </a:solidFill>
              </a:rPr>
              <a:t>народов ,</a:t>
            </a:r>
            <a:r>
              <a:rPr lang="ru-RU" sz="2400" dirty="0">
                <a:solidFill>
                  <a:schemeClr val="accent1"/>
                </a:solidFill>
              </a:rPr>
              <a:t>их духовную силу</a:t>
            </a:r>
            <a:r>
              <a:rPr lang="ru-RU" sz="2400" dirty="0" smtClean="0">
                <a:solidFill>
                  <a:schemeClr val="accent1"/>
                </a:solidFill>
              </a:rPr>
              <a:t>, красоту </a:t>
            </a:r>
            <a:r>
              <a:rPr lang="ru-RU" sz="2400" dirty="0">
                <a:solidFill>
                  <a:schemeClr val="accent1"/>
                </a:solidFill>
              </a:rPr>
              <a:t>родного языка. 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Художественный </a:t>
            </a:r>
            <a:r>
              <a:rPr lang="ru-RU" sz="2400" dirty="0">
                <a:solidFill>
                  <a:schemeClr val="accent1"/>
                </a:solidFill>
              </a:rPr>
              <a:t>метод сказки характеризуется </a:t>
            </a:r>
            <a:r>
              <a:rPr lang="ru-RU" sz="2400" dirty="0" smtClean="0">
                <a:solidFill>
                  <a:schemeClr val="accent1"/>
                </a:solidFill>
              </a:rPr>
              <a:t>обобщенностью </a:t>
            </a:r>
            <a:r>
              <a:rPr lang="ru-RU" sz="2400" dirty="0">
                <a:solidFill>
                  <a:schemeClr val="accent1"/>
                </a:solidFill>
              </a:rPr>
              <a:t>образов и ситуаций. Основным принципом изображения жизни в нем является резкое противопоставление добра и зла, идеализация положительных явлений</a:t>
            </a:r>
            <a:r>
              <a:rPr lang="ru-RU" sz="2400" dirty="0" smtClean="0">
                <a:solidFill>
                  <a:schemeClr val="accent1"/>
                </a:solidFill>
              </a:rPr>
              <a:t>. Благодаря </a:t>
            </a:r>
            <a:r>
              <a:rPr lang="ru-RU" sz="2400" dirty="0">
                <a:solidFill>
                  <a:schemeClr val="accent1"/>
                </a:solidFill>
              </a:rPr>
              <a:t>резкому разграничению добра и зла образы сказок всегда ясны и доступны детям, им легко определить свои симпатии и антипатии.</a:t>
            </a:r>
          </a:p>
          <a:p>
            <a:pPr algn="just">
              <a:buNone/>
            </a:pP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III этап – заключительный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2014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sz="3600" dirty="0">
                <a:solidFill>
                  <a:srgbClr val="FF0000"/>
                </a:solidFill>
              </a:rPr>
              <a:t>Театрализация по  фольклору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Беседа </a:t>
            </a:r>
            <a:r>
              <a:rPr lang="ru-RU" sz="3600" dirty="0">
                <a:solidFill>
                  <a:srgbClr val="FF0000"/>
                </a:solidFill>
              </a:rPr>
              <a:t>с детьми.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Анкетирование </a:t>
            </a:r>
            <a:r>
              <a:rPr lang="ru-RU" sz="3600" dirty="0">
                <a:solidFill>
                  <a:srgbClr val="FF0000"/>
                </a:solidFill>
              </a:rPr>
              <a:t>родителей.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36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Кукольный театр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Админ\Desktop\фото по работе\106NIKON\DSCN04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Театрализация «Маша и медведь»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Админ\Desktop\фото по работе\107NIKON\фото книги\DSCN08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Сюжетно – ролевые игры</a:t>
            </a:r>
            <a:endParaRPr lang="ru-RU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C:\Users\Админ\Desktop\фото по работе\107NIKON\фото книги\DSCN08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Настольный театр «Лиса и козёл»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Админ\Desktop\фото уголки\DSCN15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Тип проекта: творческий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Длительность: </a:t>
            </a:r>
            <a:r>
              <a:rPr lang="ru-RU" dirty="0" smtClean="0">
                <a:solidFill>
                  <a:srgbClr val="FF0000"/>
                </a:solidFill>
              </a:rPr>
              <a:t> среднесрочный  2-4 </a:t>
            </a:r>
            <a:r>
              <a:rPr lang="ru-RU" dirty="0">
                <a:solidFill>
                  <a:srgbClr val="FF0000"/>
                </a:solidFill>
              </a:rPr>
              <a:t>месяца.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Участники проекта: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 1.Дети.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 2.Воспитатели.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3.Родители 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0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Цель проекта: изучение  русских и тувинских народных сказок как средства развития речевого творчества детей старшего дошкольного возраста.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Задачи </a:t>
            </a:r>
            <a:r>
              <a:rPr lang="ru-RU" b="1" dirty="0">
                <a:solidFill>
                  <a:srgbClr val="00B050"/>
                </a:solidFill>
              </a:rPr>
              <a:t>проекта: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sz="2800" dirty="0" smtClean="0">
                <a:solidFill>
                  <a:srgbClr val="00B050"/>
                </a:solidFill>
              </a:rPr>
              <a:t>1.Выявить влияние народной сказки на повышение уровня развития речевого творчества дошкольников;</a:t>
            </a:r>
            <a:endParaRPr lang="ru-RU" sz="2800" dirty="0">
              <a:solidFill>
                <a:srgbClr val="00B050"/>
              </a:solidFill>
            </a:endParaRPr>
          </a:p>
          <a:p>
            <a:r>
              <a:rPr lang="ru-RU" sz="2800" dirty="0" smtClean="0">
                <a:solidFill>
                  <a:srgbClr val="00B050"/>
                </a:solidFill>
              </a:rPr>
              <a:t>2.Способствовать творческому воображению; </a:t>
            </a:r>
            <a:endParaRPr lang="ru-RU" sz="2800" dirty="0">
              <a:solidFill>
                <a:srgbClr val="00B050"/>
              </a:solidFill>
            </a:endParaRPr>
          </a:p>
          <a:p>
            <a:r>
              <a:rPr lang="ru-RU" sz="2800" dirty="0" smtClean="0">
                <a:solidFill>
                  <a:srgbClr val="00B050"/>
                </a:solidFill>
              </a:rPr>
              <a:t>3.Развитие коммуникативных навыков</a:t>
            </a:r>
            <a:r>
              <a:rPr lang="ru-RU" sz="2800" dirty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3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Этапы реализации проекта: 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 I этап подготовительный: 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1.Изучение </a:t>
            </a:r>
            <a:r>
              <a:rPr lang="ru-RU" sz="3600" dirty="0">
                <a:solidFill>
                  <a:srgbClr val="FF0000"/>
                </a:solidFill>
              </a:rPr>
              <a:t>литературы по теме проекта. </a:t>
            </a:r>
          </a:p>
          <a:p>
            <a:r>
              <a:rPr lang="ru-RU" sz="3600" dirty="0">
                <a:solidFill>
                  <a:srgbClr val="FF0000"/>
                </a:solidFill>
              </a:rPr>
              <a:t>  2.Разработка комплексного плана </a:t>
            </a:r>
          </a:p>
          <a:p>
            <a:r>
              <a:rPr lang="ru-RU" sz="3600" dirty="0">
                <a:solidFill>
                  <a:srgbClr val="FF0000"/>
                </a:solidFill>
              </a:rPr>
              <a:t> 3.Разработка практических материалов для обеспечения педагогического процесса. 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8157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Изучение литературы по теме проекта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58" y="1602119"/>
            <a:ext cx="6030884" cy="45221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Разработка комплексного плана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Админ\Desktop\DSCN1664 —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Разработка занятий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1.Пересказ русской народной сказки «Лиса и козёл»</a:t>
            </a:r>
          </a:p>
          <a:p>
            <a:r>
              <a:rPr lang="ru-RU" dirty="0" smtClean="0">
                <a:solidFill>
                  <a:schemeClr val="accent3"/>
                </a:solidFill>
              </a:rPr>
              <a:t>2.Пересказ тувинской народной сказки «Как верблюд стал некрасивым»</a:t>
            </a:r>
          </a:p>
          <a:p>
            <a:r>
              <a:rPr lang="ru-RU" dirty="0" smtClean="0">
                <a:solidFill>
                  <a:schemeClr val="accent3"/>
                </a:solidFill>
              </a:rPr>
              <a:t>3.Путешествие по русским народным сказкам»</a:t>
            </a:r>
          </a:p>
          <a:p>
            <a:r>
              <a:rPr lang="ru-RU" dirty="0" smtClean="0">
                <a:solidFill>
                  <a:schemeClr val="accent3"/>
                </a:solidFill>
              </a:rPr>
              <a:t>4.Художники сказочники В.Васнецов, </a:t>
            </a:r>
            <a:r>
              <a:rPr lang="ru-RU" dirty="0" err="1" smtClean="0">
                <a:solidFill>
                  <a:schemeClr val="accent3"/>
                </a:solidFill>
              </a:rPr>
              <a:t>И.Билибин</a:t>
            </a:r>
            <a:r>
              <a:rPr lang="ru-RU" dirty="0" smtClean="0">
                <a:solidFill>
                  <a:schemeClr val="accent3"/>
                </a:solidFill>
              </a:rPr>
              <a:t>, </a:t>
            </a:r>
            <a:r>
              <a:rPr lang="ru-RU" dirty="0" err="1" smtClean="0">
                <a:solidFill>
                  <a:schemeClr val="accent3"/>
                </a:solidFill>
              </a:rPr>
              <a:t>Е.Рачёв</a:t>
            </a:r>
            <a:r>
              <a:rPr lang="ru-RU" dirty="0" smtClean="0">
                <a:solidFill>
                  <a:schemeClr val="accent3"/>
                </a:solidFill>
              </a:rPr>
              <a:t>.</a:t>
            </a:r>
            <a:endParaRPr lang="ru-RU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Конспекты занятий по развитию речи</a:t>
            </a:r>
            <a:endParaRPr lang="ru-RU" b="1" dirty="0">
              <a:solidFill>
                <a:schemeClr val="accent6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58" y="1602119"/>
            <a:ext cx="6030884" cy="4522124"/>
          </a:xfrm>
        </p:spPr>
      </p:pic>
    </p:spTree>
    <p:extLst>
      <p:ext uri="{BB962C8B-B14F-4D97-AF65-F5344CB8AC3E}">
        <p14:creationId xmlns:p14="http://schemas.microsoft.com/office/powerpoint/2010/main" val="35917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</TotalTime>
  <Words>257</Words>
  <Application>Microsoft Office PowerPoint</Application>
  <PresentationFormat>Экран (4:3)</PresentationFormat>
  <Paragraphs>54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МБДОУ Д/с № 5 «Родничок» комбинированного вида  с. Сарыг-Сеп Каа-Хемского района Республики Тыва</vt:lpstr>
      <vt:lpstr>Презентация PowerPoint</vt:lpstr>
      <vt:lpstr>Тип проекта: творческий</vt:lpstr>
      <vt:lpstr>Цель проекта: изучение  русских и тувинских народных сказок как средства развития речевого творчества детей старшего дошкольного возраста.</vt:lpstr>
      <vt:lpstr>Этапы реализации проекта:   I этап подготовительный:  </vt:lpstr>
      <vt:lpstr>Изучение литературы по теме проекта</vt:lpstr>
      <vt:lpstr>Разработка комплексного плана</vt:lpstr>
      <vt:lpstr>Разработка занятий</vt:lpstr>
      <vt:lpstr>Конспекты занятий по развитию речи</vt:lpstr>
      <vt:lpstr>Подбор наглядного материала</vt:lpstr>
      <vt:lpstr>Книжный уголок</vt:lpstr>
      <vt:lpstr>Настольный театр</vt:lpstr>
      <vt:lpstr>Русские народные сказки</vt:lpstr>
      <vt:lpstr>Тувинские народные сказки</vt:lpstr>
      <vt:lpstr>II этап – основной текущий:  </vt:lpstr>
      <vt:lpstr>Проведение занятий по развитию речи</vt:lpstr>
      <vt:lpstr>Пересказ тувинской народной сказки « Как верблюд стал некрасивым» </vt:lpstr>
      <vt:lpstr>Рисование «Сестрица Алёнушка и братец Иванушка»</vt:lpstr>
      <vt:lpstr>Рассматривание картин В. Васнецова</vt:lpstr>
      <vt:lpstr>III этап – заключительный</vt:lpstr>
      <vt:lpstr>Кукольный театр</vt:lpstr>
      <vt:lpstr>Театрализация «Маша и медведь»</vt:lpstr>
      <vt:lpstr>Сюжетно – ролевые игры</vt:lpstr>
      <vt:lpstr>Настольный театр «Лиса и козёл»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Ирина</cp:lastModifiedBy>
  <cp:revision>62</cp:revision>
  <dcterms:modified xsi:type="dcterms:W3CDTF">2019-12-02T06:25:26Z</dcterms:modified>
</cp:coreProperties>
</file>