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440160"/>
          </a:xfrm>
        </p:spPr>
        <p:txBody>
          <a:bodyPr/>
          <a:lstStyle/>
          <a:p>
            <a:pPr algn="ctr"/>
            <a:r>
              <a:rPr lang="ru-RU" dirty="0"/>
              <a:t>Педагогический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300" b="1" dirty="0" smtClean="0"/>
              <a:t>СНЕГОВИК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https://avatars.mds.yandex.net/get-pdb/25978/677aea68-b58c-455d-a68b-28dd12d5483c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908720"/>
            <a:ext cx="573528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080120"/>
          </a:xfrm>
        </p:spPr>
        <p:txBody>
          <a:bodyPr/>
          <a:lstStyle/>
          <a:p>
            <a:pPr algn="ctr"/>
            <a:r>
              <a:rPr lang="ru-RU" sz="4000" dirty="0" smtClean="0"/>
              <a:t>Делаем снеговика из геометрических фигур</a:t>
            </a:r>
            <a:endParaRPr lang="ru-RU" sz="4000" dirty="0"/>
          </a:p>
        </p:txBody>
      </p:sp>
      <p:pic>
        <p:nvPicPr>
          <p:cNvPr id="1026" name="Picture 2" descr="D:\viber\Camera\IMG_20190927_1002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viber\Camera\IMG_20190927_1002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08911" cy="1440160"/>
          </a:xfrm>
        </p:spPr>
        <p:txBody>
          <a:bodyPr/>
          <a:lstStyle/>
          <a:p>
            <a:pPr algn="ctr"/>
            <a:r>
              <a:rPr lang="ru-RU" sz="4000" dirty="0" smtClean="0"/>
              <a:t>Нетрадиционная техника рисования</a:t>
            </a:r>
            <a:endParaRPr lang="ru-RU" sz="4000" dirty="0"/>
          </a:p>
        </p:txBody>
      </p:sp>
      <p:pic>
        <p:nvPicPr>
          <p:cNvPr id="2050" name="Picture 2" descr="D:\viber\Camera\IMG_20191125_1548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viber\Camera\IMG_20191125_1548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97152"/>
            <a:ext cx="8352928" cy="1800200"/>
          </a:xfrm>
        </p:spPr>
        <p:txBody>
          <a:bodyPr/>
          <a:lstStyle/>
          <a:p>
            <a:pPr algn="ctr"/>
            <a:r>
              <a:rPr lang="ru-RU" sz="4000" dirty="0" smtClean="0"/>
              <a:t>Дополнительная бесплатная образовательная деятельность</a:t>
            </a:r>
            <a:endParaRPr lang="ru-RU" sz="4000" dirty="0"/>
          </a:p>
        </p:txBody>
      </p:sp>
      <p:pic>
        <p:nvPicPr>
          <p:cNvPr id="4098" name="Picture 2" descr="D:\viber\Camera\IMG_20191112_160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viber\Camera\IMG_20191112_1607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4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640960" cy="1656184"/>
          </a:xfrm>
        </p:spPr>
        <p:txBody>
          <a:bodyPr/>
          <a:lstStyle/>
          <a:p>
            <a:pPr algn="l"/>
            <a:r>
              <a:rPr lang="ru-RU" sz="4000" dirty="0"/>
              <a:t>Дополнительная бесплатная образовательная деятельность</a:t>
            </a:r>
          </a:p>
        </p:txBody>
      </p:sp>
      <p:pic>
        <p:nvPicPr>
          <p:cNvPr id="5122" name="Picture 2" descr="D:\viber\Camera\IMG_20191112_1612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viber\Camera\IMG_20191112_1607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805264"/>
            <a:ext cx="7190184" cy="864096"/>
          </a:xfrm>
        </p:spPr>
        <p:txBody>
          <a:bodyPr/>
          <a:lstStyle/>
          <a:p>
            <a:pPr algn="ctr"/>
            <a:r>
              <a:rPr lang="ru-RU" sz="4000" dirty="0" smtClean="0"/>
              <a:t>Лепим снеговика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bell\Desktop\IMG_20191126_0909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1838"/>
            <a:ext cx="5544616" cy="46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373216"/>
            <a:ext cx="7262192" cy="1296144"/>
          </a:xfrm>
        </p:spPr>
        <p:txBody>
          <a:bodyPr/>
          <a:lstStyle/>
          <a:p>
            <a:pPr algn="ctr"/>
            <a:r>
              <a:rPr lang="ru-RU" sz="4000" dirty="0"/>
              <a:t>Р</a:t>
            </a:r>
            <a:r>
              <a:rPr lang="ru-RU" sz="4000" dirty="0" smtClean="0"/>
              <a:t>езультаты</a:t>
            </a:r>
            <a:endParaRPr lang="ru-RU" sz="4000" dirty="0"/>
          </a:p>
        </p:txBody>
      </p:sp>
      <p:pic>
        <p:nvPicPr>
          <p:cNvPr id="2050" name="Picture 2" descr="C:\Users\bell\Desktop\IMG_20191126_0932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ll\Desktop\IMG_20191126_0932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424935" cy="4032448"/>
          </a:xfrm>
        </p:spPr>
        <p:txBody>
          <a:bodyPr/>
          <a:lstStyle/>
          <a:p>
            <a:pPr algn="ctr"/>
            <a:r>
              <a:rPr lang="ru-RU" sz="2800" dirty="0"/>
              <a:t>МБДОУ детский сад №5 «Родничок»</a:t>
            </a:r>
            <a:br>
              <a:rPr lang="ru-RU" sz="2800" dirty="0"/>
            </a:br>
            <a:r>
              <a:rPr lang="ru-RU" sz="2800" dirty="0"/>
              <a:t>комбинированного вида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</a:t>
            </a:r>
            <a:r>
              <a:rPr lang="ru-RU" sz="2800" dirty="0"/>
              <a:t>. </a:t>
            </a:r>
            <a:r>
              <a:rPr lang="ru-RU" sz="2800" dirty="0" err="1"/>
              <a:t>Сарыг-сеп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Каа-Хемского</a:t>
            </a:r>
            <a:r>
              <a:rPr lang="ru-RU" sz="2800" dirty="0"/>
              <a:t> района Республики </a:t>
            </a:r>
            <a:r>
              <a:rPr lang="ru-RU" sz="2800" dirty="0" smtClean="0"/>
              <a:t>Тыва</a:t>
            </a:r>
            <a:br>
              <a:rPr lang="ru-RU" sz="2800" dirty="0" smtClean="0"/>
            </a:br>
            <a:r>
              <a:rPr lang="ru-RU" sz="2800" dirty="0" smtClean="0"/>
              <a:t>Выполнил</a:t>
            </a:r>
            <a:r>
              <a:rPr lang="ru-RU" sz="2800" dirty="0"/>
              <a:t>: воспитатель </a:t>
            </a:r>
            <a:r>
              <a:rPr lang="ru-RU" sz="2800" dirty="0" err="1"/>
              <a:t>Бердинская</a:t>
            </a:r>
            <a:r>
              <a:rPr lang="ru-RU" sz="2800" dirty="0"/>
              <a:t> И.Н.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969288"/>
          </a:xfrm>
        </p:spPr>
        <p:txBody>
          <a:bodyPr/>
          <a:lstStyle/>
          <a:p>
            <a:pPr marL="2404872" lvl="8" indent="0">
              <a:buNone/>
            </a:pPr>
            <a:r>
              <a:rPr lang="ru-RU" sz="4800" b="1" dirty="0"/>
              <a:t>СНЕГОВИК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64895" cy="5256584"/>
          </a:xfrm>
        </p:spPr>
        <p:txBody>
          <a:bodyPr/>
          <a:lstStyle/>
          <a:p>
            <a:pPr algn="l"/>
            <a:r>
              <a:rPr lang="ru-RU" sz="1800" dirty="0" smtClean="0">
                <a:effectLst/>
              </a:rPr>
              <a:t>         </a:t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         С </a:t>
            </a:r>
            <a:r>
              <a:rPr lang="ru-RU" sz="1800" dirty="0">
                <a:effectLst/>
              </a:rPr>
              <a:t>самого рождения ребёнок является первооткрывателем, исследователем того мира, который его окружает. Для него всё впервые: солнце и дождь, снег и град. Всем хорошо известно, что четырехлетних детей называют «почемучками». Самостоятельно ребёнок не может найти ответ на все интересующие его вопросы – поэтому ему помогают педагоги. Актуальность данного проекта в том, что он позволяет в условиях </a:t>
            </a:r>
            <a:r>
              <a:rPr lang="ru-RU" sz="1800" dirty="0" err="1">
                <a:effectLst/>
              </a:rPr>
              <a:t>воспитательно</a:t>
            </a:r>
            <a:r>
              <a:rPr lang="ru-RU" sz="1800" dirty="0">
                <a:effectLst/>
              </a:rPr>
              <a:t> – образовательного процесса в ДОУ расширить, обогатить, систематизировать и творчески применить знания детей о снеговике. Познакомить с опытами с водой и снегом с целью развития интереса к познавательно – исследовательской деятельности. В 4-5 лет ребенок активнее накапливает опыт и усваивает знания в результате непосредственного общения с природой и разговоров со взрослыми. Именно поэтому у ребенка можно заложить основы понимания и взаимосвязи объектов и явлений живой и неживой природы.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431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2060849"/>
            <a:ext cx="7416823" cy="3873816"/>
          </a:xfrm>
        </p:spPr>
        <p:txBody>
          <a:bodyPr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Тип </a:t>
            </a:r>
            <a:r>
              <a:rPr lang="ru-RU" sz="3600" dirty="0"/>
              <a:t>проекта: </a:t>
            </a:r>
            <a:r>
              <a:rPr lang="ru-RU" sz="3600" dirty="0" smtClean="0"/>
              <a:t>коллективный.</a:t>
            </a:r>
          </a:p>
          <a:p>
            <a:pPr algn="ctr"/>
            <a:r>
              <a:rPr lang="ru-RU" sz="3600" dirty="0" smtClean="0"/>
              <a:t>Исполнители</a:t>
            </a:r>
            <a:r>
              <a:rPr lang="ru-RU" sz="3600" dirty="0"/>
              <a:t>: дети </a:t>
            </a:r>
            <a:r>
              <a:rPr lang="ru-RU" sz="3600" dirty="0" smtClean="0"/>
              <a:t>средней</a:t>
            </a:r>
            <a:endParaRPr lang="ru-RU" sz="3600" dirty="0"/>
          </a:p>
          <a:p>
            <a:pPr algn="ctr"/>
            <a:r>
              <a:rPr lang="ru-RU" sz="3600" dirty="0"/>
              <a:t>группы №1 </a:t>
            </a:r>
            <a:r>
              <a:rPr lang="ru-RU" sz="3600" dirty="0" smtClean="0"/>
              <a:t>(4 года).</a:t>
            </a:r>
            <a:endParaRPr lang="ru-RU" sz="3600" dirty="0"/>
          </a:p>
          <a:p>
            <a:pPr algn="ctr"/>
            <a:r>
              <a:rPr lang="ru-RU" sz="3600" dirty="0"/>
              <a:t>Длительность: </a:t>
            </a:r>
            <a:r>
              <a:rPr lang="ru-RU" sz="3600" dirty="0" smtClean="0"/>
              <a:t>краткосрочный.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498835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err="1" smtClean="0"/>
              <a:t>Проектнаядеятельность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55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2060849"/>
            <a:ext cx="7128791" cy="387381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</a:t>
            </a:r>
            <a:r>
              <a:rPr lang="ru-RU" sz="2800" dirty="0" smtClean="0"/>
              <a:t>Создать </a:t>
            </a:r>
            <a:r>
              <a:rPr lang="ru-RU" sz="2800" dirty="0"/>
              <a:t>условия для развития познавательных, исследовательских и творческих способностей детей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512168"/>
          </a:xfrm>
        </p:spPr>
        <p:txBody>
          <a:bodyPr/>
          <a:lstStyle/>
          <a:p>
            <a:pPr algn="ctr"/>
            <a:r>
              <a:rPr lang="ru-RU" sz="4000" dirty="0" smtClean="0"/>
              <a:t>Цель 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97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196753"/>
            <a:ext cx="7704855" cy="47379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2400" dirty="0"/>
              <a:t>обобщение знаний о временах года, зимних месяцах и зимних забавах</a:t>
            </a:r>
            <a:br>
              <a:rPr lang="ru-RU" sz="2400" dirty="0"/>
            </a:br>
            <a:r>
              <a:rPr lang="ru-RU" sz="2400" dirty="0"/>
              <a:t>- знакомство со свойствами снега</a:t>
            </a:r>
            <a:br>
              <a:rPr lang="ru-RU" sz="2400" dirty="0"/>
            </a:br>
            <a:r>
              <a:rPr lang="ru-RU" sz="2400" dirty="0"/>
              <a:t>- развитие навыков самостоятельной творческой деятельности</a:t>
            </a:r>
            <a:br>
              <a:rPr lang="ru-RU" sz="2400" dirty="0"/>
            </a:br>
            <a:r>
              <a:rPr lang="ru-RU" sz="2400" dirty="0"/>
              <a:t>- привитие навыков коллективного взаимодействия и индивидуальной деятельности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584176"/>
          </a:xfrm>
        </p:spPr>
        <p:txBody>
          <a:bodyPr/>
          <a:lstStyle/>
          <a:p>
            <a:pPr algn="ctr"/>
            <a:r>
              <a:rPr lang="ru-RU" sz="4000" dirty="0" smtClean="0"/>
              <a:t>Задачи 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7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296144"/>
          </a:xfrm>
        </p:spPr>
        <p:txBody>
          <a:bodyPr/>
          <a:lstStyle/>
          <a:p>
            <a:pPr algn="ctr"/>
            <a:r>
              <a:rPr lang="ru-RU" sz="4000" dirty="0"/>
              <a:t>1 этап</a:t>
            </a:r>
            <a:br>
              <a:rPr lang="ru-RU" sz="4000" dirty="0"/>
            </a:br>
            <a:r>
              <a:rPr lang="ru-RU" sz="4000" dirty="0"/>
              <a:t>подготовка атрибутов</a:t>
            </a:r>
          </a:p>
        </p:txBody>
      </p:sp>
      <p:pic>
        <p:nvPicPr>
          <p:cNvPr id="1026" name="Picture 2" descr="D:\viber\Camera\IMG_20191125_1524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1838"/>
            <a:ext cx="3147763" cy="40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изображение_viber_2019-11-26_10-05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41027"/>
            <a:ext cx="329183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97152"/>
            <a:ext cx="8136904" cy="1512168"/>
          </a:xfrm>
        </p:spPr>
        <p:txBody>
          <a:bodyPr/>
          <a:lstStyle/>
          <a:p>
            <a:pPr algn="ctr"/>
            <a:r>
              <a:rPr lang="ru-RU" sz="4000" dirty="0" smtClean="0"/>
              <a:t>Чтение сказок и загадок про снег, зиму…</a:t>
            </a:r>
            <a:endParaRPr lang="ru-RU" sz="4000" dirty="0"/>
          </a:p>
        </p:txBody>
      </p:sp>
      <p:pic>
        <p:nvPicPr>
          <p:cNvPr id="3074" name="Picture 2" descr="D:\viber\Camera\IMG_20191125_1529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4744"/>
            <a:ext cx="33464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iber\Camera\IMG_20191125_1529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124744"/>
            <a:ext cx="3346450" cy="25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V="1">
            <a:off x="4647302" y="685801"/>
            <a:ext cx="334670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143000"/>
          </a:xfrm>
        </p:spPr>
        <p:txBody>
          <a:bodyPr/>
          <a:lstStyle/>
          <a:p>
            <a:pPr algn="ctr"/>
            <a:r>
              <a:rPr lang="en-US" sz="4000" dirty="0" smtClean="0"/>
              <a:t>II </a:t>
            </a:r>
            <a:r>
              <a:rPr lang="ru-RU" sz="4000" dirty="0" smtClean="0"/>
              <a:t>этап</a:t>
            </a:r>
            <a:br>
              <a:rPr lang="ru-RU" sz="4000" dirty="0" smtClean="0"/>
            </a:br>
            <a:r>
              <a:rPr lang="ru-RU" sz="4000" dirty="0" smtClean="0"/>
              <a:t>Исследование снега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C:\Users\bell\Desktop\IMG_20191126_085616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l\Desktop\IMG_20191126_0854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9523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96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Педагогический проект</vt:lpstr>
      <vt:lpstr>МБДОУ детский сад №5 «Родничок» комбинированного вида  с. Сарыг-сеп Каа-Хемского района Республики Тыва Выполнил: воспитатель Бердинская И.Н. </vt:lpstr>
      <vt:lpstr>                    С самого рождения ребёнок является первооткрывателем, исследователем того мира, который его окружает. Для него всё впервые: солнце и дождь, снег и град. Всем хорошо известно, что четырехлетних детей называют «почемучками». Самостоятельно ребёнок не может найти ответ на все интересующие его вопросы – поэтому ему помогают педагоги. Актуальность данного проекта в том, что он позволяет в условиях воспитательно – образовательного процесса в ДОУ расширить, обогатить, систематизировать и творчески применить знания детей о снеговике. Познакомить с опытами с водой и снегом с целью развития интереса к познавательно – исследовательской деятельности. В 4-5 лет ребенок активнее накапливает опыт и усваивает знания в результате непосредственного общения с природой и разговоров со взрослыми. Именно поэтому у ребенка можно заложить основы понимания и взаимосвязи объектов и явлений живой и неживой природы. </vt:lpstr>
      <vt:lpstr>Проектнаядеятельность</vt:lpstr>
      <vt:lpstr>Цель проекта</vt:lpstr>
      <vt:lpstr>Задачи проекта</vt:lpstr>
      <vt:lpstr>1 этап подготовка атрибутов</vt:lpstr>
      <vt:lpstr>Чтение сказок и загадок про снег, зиму…</vt:lpstr>
      <vt:lpstr>II этап Исследование снега </vt:lpstr>
      <vt:lpstr>Делаем снеговика из геометрических фигур</vt:lpstr>
      <vt:lpstr>Нетрадиционная техника рисования</vt:lpstr>
      <vt:lpstr>Дополнительная бесплатная образовательная деятельность</vt:lpstr>
      <vt:lpstr>Дополнительная бесплатная образовательная деятельность</vt:lpstr>
      <vt:lpstr>Лепим снеговика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ПК</dc:creator>
  <cp:lastModifiedBy>bell</cp:lastModifiedBy>
  <cp:revision>8</cp:revision>
  <dcterms:created xsi:type="dcterms:W3CDTF">2019-11-25T16:13:32Z</dcterms:created>
  <dcterms:modified xsi:type="dcterms:W3CDTF">2019-11-26T03:24:23Z</dcterms:modified>
</cp:coreProperties>
</file>