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80" r:id="rId5"/>
    <p:sldId id="281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7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1A8CA-D035-40C8-9F35-C2BA92C9A29C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FDBB4-E633-4276-8047-207A42F8F6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5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FDBB4-E633-4276-8047-207A42F8F69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8786842" cy="17145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Краткосрочный, информационно-исследовательский проект 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35719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СОЛНЕЧНЫЙ ЛУЧИК</a:t>
            </a: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Подготовила: </a:t>
            </a:r>
            <a:r>
              <a:rPr lang="ru-RU" sz="2800" dirty="0" err="1" smtClean="0">
                <a:solidFill>
                  <a:srgbClr val="C00000"/>
                </a:solidFill>
              </a:rPr>
              <a:t>Доокур</a:t>
            </a:r>
            <a:r>
              <a:rPr lang="ru-RU" sz="2800" dirty="0" smtClean="0">
                <a:solidFill>
                  <a:srgbClr val="C00000"/>
                </a:solidFill>
              </a:rPr>
              <a:t> А</a:t>
            </a:r>
            <a:r>
              <a:rPr lang="ru-RU" sz="2400" dirty="0" smtClean="0">
                <a:solidFill>
                  <a:srgbClr val="C00000"/>
                </a:solidFill>
              </a:rPr>
              <a:t>.Д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Занятие по рисованию на тему « Солнышко»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5214" t="781" r="16743" b="-7937"/>
          <a:stretch>
            <a:fillRect/>
          </a:stretch>
        </p:blipFill>
        <p:spPr bwMode="auto">
          <a:xfrm rot="5400000">
            <a:off x="428580" y="2143132"/>
            <a:ext cx="3714776" cy="385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5627" t="780" r="16284" b="-1984"/>
          <a:stretch>
            <a:fillRect/>
          </a:stretch>
        </p:blipFill>
        <p:spPr bwMode="auto">
          <a:xfrm rot="5400000">
            <a:off x="4500562" y="2500306"/>
            <a:ext cx="435771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Подвижная игра «Солнечный зайчик»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85926"/>
            <a:ext cx="6400000" cy="381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Занятие по лепке на тему»Солнышко»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85786" y="1785926"/>
            <a:ext cx="7929618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Подвижная игра «Солнышко и дождь»</a:t>
            </a:r>
          </a:p>
          <a:p>
            <a:pPr algn="ctr">
              <a:buNone/>
            </a:pP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60662" cy="464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57232"/>
            <a:ext cx="7715200" cy="538008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568952" cy="580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Упражнение «Погреем руки на солнышке»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9552" y="1484785"/>
            <a:ext cx="8102362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« Греем спинку» «Греем животики»</a:t>
            </a:r>
          </a:p>
          <a:p>
            <a:pPr algn="ctr">
              <a:buNone/>
            </a:pP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0092" t="781" r="14051"/>
          <a:stretch>
            <a:fillRect/>
          </a:stretch>
        </p:blipFill>
        <p:spPr bwMode="auto">
          <a:xfrm rot="5400000">
            <a:off x="112250" y="1912085"/>
            <a:ext cx="4658290" cy="394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7446" t="-3189" r="10046"/>
          <a:stretch>
            <a:fillRect/>
          </a:stretch>
        </p:blipFill>
        <p:spPr bwMode="auto">
          <a:xfrm rot="5400000">
            <a:off x="4405196" y="1723596"/>
            <a:ext cx="4670508" cy="433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Ходьба  по кругу взявшись за руки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0759" t="2765" r="10036"/>
          <a:stretch>
            <a:fillRect/>
          </a:stretch>
        </p:blipFill>
        <p:spPr bwMode="auto">
          <a:xfrm rot="5400000">
            <a:off x="-392249" y="1893775"/>
            <a:ext cx="4587992" cy="362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10045" t="-1985" r="6238"/>
          <a:stretch>
            <a:fillRect/>
          </a:stretch>
        </p:blipFill>
        <p:spPr bwMode="auto">
          <a:xfrm>
            <a:off x="3786150" y="2214554"/>
            <a:ext cx="5357850" cy="367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Эксперимент «Горячий- теплый»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16743" t="2765" r="14051"/>
          <a:stretch>
            <a:fillRect/>
          </a:stretch>
        </p:blipFill>
        <p:spPr bwMode="auto">
          <a:xfrm rot="5400000">
            <a:off x="-129829" y="2061234"/>
            <a:ext cx="501116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4052" t="-3188" r="12278"/>
          <a:stretch>
            <a:fillRect/>
          </a:stretch>
        </p:blipFill>
        <p:spPr bwMode="auto">
          <a:xfrm rot="5400000">
            <a:off x="4115169" y="2043475"/>
            <a:ext cx="4986198" cy="392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21208" t="780" r="17400"/>
          <a:stretch>
            <a:fillRect/>
          </a:stretch>
        </p:blipFill>
        <p:spPr bwMode="auto">
          <a:xfrm rot="5400000">
            <a:off x="29855" y="1150334"/>
            <a:ext cx="4876596" cy="443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l="14052" t="-3188" r="10046"/>
          <a:stretch>
            <a:fillRect/>
          </a:stretch>
        </p:blipFill>
        <p:spPr bwMode="auto">
          <a:xfrm rot="5400000">
            <a:off x="4095639" y="1520771"/>
            <a:ext cx="527320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1028736" y="-2143164"/>
            <a:ext cx="1028736" cy="23471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детей активного словаря через организацию разных видов деятельности: игровой, познавательной, музыкально-эстетической, продуктивной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детям элементарные представления о природном объекте-солнце, его влиянии на окружающий мир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познавательную активность детей при проведении экспериментов, наблюдений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Обогатить словарный запас детей по данной теме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понятие «желтый», «круглый», «похоже», «не похоже»</a:t>
            </a:r>
          </a:p>
          <a:p>
            <a:pPr marL="514350" indent="-514350">
              <a:buClrTx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I</a:t>
            </a:r>
            <a:r>
              <a:rPr lang="en-US" sz="2800" b="1" dirty="0" smtClean="0"/>
              <a:t>II</a:t>
            </a:r>
            <a:r>
              <a:rPr lang="ru-RU" sz="2800" b="1" dirty="0" smtClean="0"/>
              <a:t> этап</a:t>
            </a:r>
          </a:p>
          <a:p>
            <a:pPr algn="ctr">
              <a:buNone/>
            </a:pPr>
            <a:r>
              <a:rPr lang="ru-RU" sz="2800" b="1" dirty="0" smtClean="0"/>
              <a:t>Выставка детских работ</a:t>
            </a:r>
            <a:endParaRPr lang="ru-RU" sz="2800" b="1" dirty="0"/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1189" b="-5769"/>
          <a:stretch>
            <a:fillRect/>
          </a:stretch>
        </p:blipFill>
        <p:spPr bwMode="auto">
          <a:xfrm rot="5400000">
            <a:off x="-458284" y="2050572"/>
            <a:ext cx="520468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8976" r="12935" b="1985"/>
          <a:stretch>
            <a:fillRect/>
          </a:stretch>
        </p:blipFill>
        <p:spPr bwMode="auto">
          <a:xfrm rot="5400000">
            <a:off x="4223236" y="1892265"/>
            <a:ext cx="5137837" cy="416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9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407" t="10702" b="5953"/>
          <a:stretch>
            <a:fillRect/>
          </a:stretch>
        </p:blipFill>
        <p:spPr bwMode="auto">
          <a:xfrm rot="10800000">
            <a:off x="500034" y="428604"/>
            <a:ext cx="5555898" cy="329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6238" r="8930" b="6734"/>
          <a:stretch>
            <a:fillRect/>
          </a:stretch>
        </p:blipFill>
        <p:spPr bwMode="auto">
          <a:xfrm rot="10800000">
            <a:off x="3779912" y="3501008"/>
            <a:ext cx="4966296" cy="307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07" t="10702" b="5953"/>
          <a:stretch>
            <a:fillRect/>
          </a:stretch>
        </p:blipFill>
        <p:spPr bwMode="auto">
          <a:xfrm rot="10800000">
            <a:off x="179512" y="428605"/>
            <a:ext cx="5555898" cy="329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Тип проекта: </a:t>
            </a:r>
            <a:r>
              <a:rPr lang="ru-RU" dirty="0" smtClean="0"/>
              <a:t>краткосрочный, информационно-исследовательский</a:t>
            </a:r>
          </a:p>
          <a:p>
            <a:pPr>
              <a:buNone/>
            </a:pPr>
            <a:r>
              <a:rPr lang="ru-RU" b="1" dirty="0" smtClean="0"/>
              <a:t>Участники проекта: </a:t>
            </a:r>
            <a:r>
              <a:rPr lang="ru-RU" dirty="0" smtClean="0"/>
              <a:t>воспитатель, дети младшей группы</a:t>
            </a:r>
          </a:p>
          <a:p>
            <a:pPr>
              <a:buNone/>
            </a:pPr>
            <a:r>
              <a:rPr lang="ru-RU" b="1" dirty="0" smtClean="0"/>
              <a:t>Срок реализации: </a:t>
            </a:r>
            <a:r>
              <a:rPr lang="ru-RU" dirty="0" smtClean="0"/>
              <a:t>2 недели</a:t>
            </a:r>
          </a:p>
          <a:p>
            <a:pPr>
              <a:buNone/>
            </a:pPr>
            <a:r>
              <a:rPr lang="ru-RU" b="1" dirty="0" smtClean="0"/>
              <a:t> Актуальность разработки и реализация проекта: </a:t>
            </a:r>
            <a:r>
              <a:rPr lang="ru-RU" dirty="0" smtClean="0"/>
              <a:t>тема</a:t>
            </a:r>
            <a:r>
              <a:rPr lang="ru-RU" b="1" dirty="0" smtClean="0"/>
              <a:t>  </a:t>
            </a:r>
            <a:r>
              <a:rPr lang="ru-RU" dirty="0" smtClean="0"/>
              <a:t>данного проекта была выбрана не случайно. Хочется дать детям элементарные представления о солнце и его влиянии на природу.  С приходом лета солнце начинает светить ярче, теплее. Это, конечно, заметили дети. Причем в беседах с детьми, некоторые из них  затруднялись называть какого цвета, формы солнце. Так же мало использовали глаголы, определения, связанные с солнцем. В связи с этим была определена такая тема.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I</a:t>
            </a:r>
            <a:r>
              <a:rPr lang="ru-RU" sz="2800" b="1" dirty="0" smtClean="0"/>
              <a:t> этап</a:t>
            </a:r>
          </a:p>
          <a:p>
            <a:pPr marL="0" indent="0" algn="ctr">
              <a:buNone/>
            </a:pPr>
            <a:r>
              <a:rPr lang="ru-RU" sz="2400" b="1" dirty="0" smtClean="0"/>
              <a:t>Подгото</a:t>
            </a:r>
            <a:r>
              <a:rPr lang="ru-RU" sz="2400" b="1" dirty="0"/>
              <a:t>в</a:t>
            </a:r>
            <a:r>
              <a:rPr lang="ru-RU" sz="2400" b="1" dirty="0" smtClean="0"/>
              <a:t>ка стихотворений, </a:t>
            </a:r>
            <a:r>
              <a:rPr lang="ru-RU" sz="2400" b="1" dirty="0" err="1" smtClean="0"/>
              <a:t>потешек</a:t>
            </a:r>
            <a:r>
              <a:rPr lang="ru-RU" sz="2400" b="1" dirty="0" smtClean="0"/>
              <a:t>, игр, с использо</a:t>
            </a:r>
            <a:r>
              <a:rPr lang="ru-RU" sz="2400" b="1" dirty="0"/>
              <a:t>в</a:t>
            </a:r>
            <a:r>
              <a:rPr lang="ru-RU" sz="2400" b="1" dirty="0" smtClean="0"/>
              <a:t>анием солнца</a:t>
            </a:r>
          </a:p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endParaRPr lang="ru-RU" sz="28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t="-553" r="25519" b="553"/>
          <a:stretch/>
        </p:blipFill>
        <p:spPr>
          <a:xfrm rot="5400000">
            <a:off x="48148" y="1986397"/>
            <a:ext cx="4799112" cy="45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4312" y="2301144"/>
            <a:ext cx="4680520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Беседа с детьми о солнце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r="17458"/>
          <a:stretch/>
        </p:blipFill>
        <p:spPr>
          <a:xfrm rot="5400000">
            <a:off x="1800374" y="1160065"/>
            <a:ext cx="5400602" cy="561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6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/>
          <a:lstStyle/>
          <a:p>
            <a:pPr algn="ctr">
              <a:buNone/>
            </a:pPr>
            <a:r>
              <a:rPr lang="en-US" sz="3200" b="1" dirty="0" smtClean="0"/>
              <a:t>II</a:t>
            </a:r>
            <a:r>
              <a:rPr lang="ru-RU" sz="3200" b="1" dirty="0" smtClean="0"/>
              <a:t> этап</a:t>
            </a:r>
          </a:p>
          <a:p>
            <a:pPr algn="ctr">
              <a:buNone/>
            </a:pPr>
            <a:r>
              <a:rPr lang="ru-RU" dirty="0" smtClean="0"/>
              <a:t>Чтение художественной литературы</a:t>
            </a:r>
          </a:p>
          <a:p>
            <a:pPr algn="ctr">
              <a:buNone/>
            </a:pPr>
            <a:r>
              <a:rPr lang="ru-RU" dirty="0" smtClean="0"/>
              <a:t>Чтение и заучивание </a:t>
            </a:r>
            <a:r>
              <a:rPr lang="ru-RU" dirty="0" err="1" smtClean="0"/>
              <a:t>потешки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 «Солнышко ведрышко»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1177" b="40867"/>
          <a:stretch>
            <a:fillRect/>
          </a:stretch>
        </p:blipFill>
        <p:spPr bwMode="auto">
          <a:xfrm rot="10800000">
            <a:off x="17002212" y="29575308"/>
            <a:ext cx="7529290" cy="4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547664" y="2314098"/>
            <a:ext cx="6381922" cy="397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Малоподвижная игра «Построй солнышко»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00174"/>
            <a:ext cx="6811690" cy="473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Разучивание  песни «Солнышко лучистое»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043608" y="1785926"/>
            <a:ext cx="7171730" cy="417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Физкультминутка « Я на солнышке лежу»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046" r="28562" b="-1985"/>
          <a:stretch>
            <a:fillRect/>
          </a:stretch>
        </p:blipFill>
        <p:spPr bwMode="auto">
          <a:xfrm rot="5400000">
            <a:off x="1926229" y="1431301"/>
            <a:ext cx="4380518" cy="537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189</TotalTime>
  <Words>294</Words>
  <Application>Microsoft Office PowerPoint</Application>
  <PresentationFormat>Экран (4:3)</PresentationFormat>
  <Paragraphs>43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Краткосрочный, информационно-исследовательский проект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Краткосрочный, информационно-исследовательский проект </dc:title>
  <dc:creator>ДОУ №5</dc:creator>
  <cp:lastModifiedBy>Ирина</cp:lastModifiedBy>
  <cp:revision>25</cp:revision>
  <dcterms:created xsi:type="dcterms:W3CDTF">2019-05-07T15:19:26Z</dcterms:created>
  <dcterms:modified xsi:type="dcterms:W3CDTF">2019-05-31T02:40:26Z</dcterms:modified>
</cp:coreProperties>
</file>