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77" r:id="rId9"/>
    <p:sldId id="283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1A8CA-D035-40C8-9F35-C2BA92C9A29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FDBB4-E633-4276-8047-207A42F8F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5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43182"/>
            <a:ext cx="7854696" cy="135732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8786842" cy="17145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Тувинская народная игра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428625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Подготовил: </a:t>
            </a:r>
            <a:r>
              <a:rPr lang="ru-RU" dirty="0" smtClean="0"/>
              <a:t>воспитатель </a:t>
            </a:r>
            <a:r>
              <a:rPr lang="ru-RU" dirty="0" err="1" smtClean="0"/>
              <a:t>Доокур</a:t>
            </a:r>
            <a:r>
              <a:rPr lang="ru-RU" dirty="0" smtClean="0"/>
              <a:t> А.Д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сохранение, возрождение и применение тувинской народной игры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Научить и ознакомить детей с правилам тувинской национальной игры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Кыжык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народной игрой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самостоятельно и с удовольствием играть.</a:t>
            </a:r>
          </a:p>
          <a:p>
            <a:pPr marL="514350" indent="-514350">
              <a:buClr>
                <a:schemeClr val="tx1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Clr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Тип проекта: </a:t>
            </a:r>
            <a:r>
              <a:rPr lang="ru-RU" dirty="0" smtClean="0"/>
              <a:t>краткосрочный, информационно-исследовательский</a:t>
            </a:r>
          </a:p>
          <a:p>
            <a:pPr>
              <a:buNone/>
            </a:pPr>
            <a:r>
              <a:rPr lang="ru-RU" b="1" dirty="0" smtClean="0"/>
              <a:t>Участники проекта: </a:t>
            </a:r>
            <a:r>
              <a:rPr lang="ru-RU" dirty="0" smtClean="0"/>
              <a:t>воспитатель, дети младшей группы</a:t>
            </a:r>
          </a:p>
          <a:p>
            <a:pPr>
              <a:buNone/>
            </a:pPr>
            <a:r>
              <a:rPr lang="ru-RU" b="1" dirty="0" smtClean="0"/>
              <a:t>Срок реализации: </a:t>
            </a:r>
            <a:r>
              <a:rPr lang="ru-RU" b="1" smtClean="0"/>
              <a:t>1</a:t>
            </a:r>
            <a:r>
              <a:rPr lang="ru-RU" smtClean="0"/>
              <a:t> день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Актуальность разработки и реализация проекта: </a:t>
            </a:r>
          </a:p>
          <a:p>
            <a:pPr>
              <a:buNone/>
            </a:pPr>
            <a:r>
              <a:rPr lang="ru-RU" b="1" dirty="0" smtClean="0"/>
              <a:t>    Игра - </a:t>
            </a:r>
            <a:r>
              <a:rPr lang="ru-RU" dirty="0" smtClean="0"/>
              <a:t>исторически сложившееся общественное явление, самостоятельный вид деятельности, свойственный человеку. Игры являются сокровищницей человеческой культуры. Игры отражают все области материального и духовного творчества людей.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I</a:t>
            </a:r>
            <a:r>
              <a:rPr lang="ru-RU" sz="2800" b="1" dirty="0" smtClean="0"/>
              <a:t> этап</a:t>
            </a:r>
          </a:p>
          <a:p>
            <a:pPr marL="0" indent="0" algn="ctr">
              <a:buNone/>
            </a:pPr>
            <a:r>
              <a:rPr lang="ru-RU" sz="2400" b="1" dirty="0" smtClean="0"/>
              <a:t>Подготовка к народной игре «</a:t>
            </a:r>
            <a:r>
              <a:rPr lang="ru-RU" sz="2400" b="1" dirty="0" err="1" smtClean="0"/>
              <a:t>Кажык</a:t>
            </a:r>
            <a:r>
              <a:rPr lang="ru-RU" sz="2400" b="1" dirty="0" smtClean="0"/>
              <a:t>»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07223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1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91106_154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19072" y="2149480"/>
            <a:ext cx="4857784" cy="35283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II</a:t>
            </a:r>
            <a:r>
              <a:rPr lang="ru-RU" sz="3600" b="1" dirty="0" smtClean="0"/>
              <a:t> </a:t>
            </a:r>
            <a:r>
              <a:rPr lang="ru-RU" sz="3600" b="1" dirty="0"/>
              <a:t>этап</a:t>
            </a:r>
            <a:br>
              <a:rPr lang="ru-RU" sz="3600" b="1" dirty="0"/>
            </a:br>
            <a:r>
              <a:rPr lang="ru-RU" sz="3600" b="1" dirty="0" smtClean="0"/>
              <a:t>Показ </a:t>
            </a:r>
            <a:r>
              <a:rPr lang="ru-RU" sz="3600" b="1" dirty="0" smtClean="0"/>
              <a:t>и объяснение игры «</a:t>
            </a:r>
            <a:r>
              <a:rPr lang="ru-RU" sz="3600" b="1" dirty="0" err="1" smtClean="0"/>
              <a:t>Кажык</a:t>
            </a:r>
            <a:r>
              <a:rPr lang="ru-RU" sz="3600" b="1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456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1106_154916.jp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25546" y="1054337"/>
            <a:ext cx="6338504" cy="4874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pPr algn="ctr">
              <a:buNone/>
            </a:pPr>
            <a:r>
              <a:rPr lang="en-US" sz="3200" b="1" dirty="0"/>
              <a:t>III</a:t>
            </a:r>
            <a:r>
              <a:rPr lang="ru-RU" sz="3200" b="1" dirty="0" smtClean="0"/>
              <a:t> </a:t>
            </a:r>
            <a:r>
              <a:rPr lang="ru-RU" sz="3200" b="1" dirty="0" smtClean="0"/>
              <a:t>этап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Самостоятельная игра детей  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Кажык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002212" y="29575308"/>
            <a:ext cx="7529290" cy="4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20191106_15503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2420025" y="2208568"/>
            <a:ext cx="4643470" cy="408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91106_155419.jp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7736" y="754471"/>
            <a:ext cx="4660055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20191106_15571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4189144" y="2011656"/>
            <a:ext cx="5089770" cy="3892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483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Игра является лучшим средством познания окружающей жизни. </a:t>
            </a:r>
            <a:br>
              <a:rPr lang="ru-RU" dirty="0" smtClean="0"/>
            </a:br>
            <a:r>
              <a:rPr lang="ru-RU" dirty="0" smtClean="0"/>
              <a:t>Она способствует развитию коллективистских навыков, творческой инициативы, речи, мышления, развитию лучших человеческих черт.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282</TotalTime>
  <Words>143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Тувинская народная игра</vt:lpstr>
      <vt:lpstr>Презентация PowerPoint</vt:lpstr>
      <vt:lpstr>Презентация PowerPoint</vt:lpstr>
      <vt:lpstr>Презентация PowerPoint</vt:lpstr>
      <vt:lpstr>II этап Показ и объяснение игры «Кажык»</vt:lpstr>
      <vt:lpstr>Презентация PowerPoint</vt:lpstr>
      <vt:lpstr>Презентация PowerPoint</vt:lpstr>
      <vt:lpstr>Презентация PowerPoint</vt:lpstr>
      <vt:lpstr>Игра является лучшим средством познания окружающей жизни.  Она способствует развитию коллективистских навыков, творческой инициативы, речи, мышления, развитию лучших человеческих черт.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Краткосрочный, информационно-исследовательский проект </dc:title>
  <dc:creator>ДОУ №5</dc:creator>
  <cp:lastModifiedBy>Ирина</cp:lastModifiedBy>
  <cp:revision>40</cp:revision>
  <dcterms:created xsi:type="dcterms:W3CDTF">2019-05-07T15:19:26Z</dcterms:created>
  <dcterms:modified xsi:type="dcterms:W3CDTF">2019-11-25T06:57:34Z</dcterms:modified>
</cp:coreProperties>
</file>