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86" r:id="rId3"/>
    <p:sldId id="257" r:id="rId4"/>
    <p:sldId id="258" r:id="rId5"/>
    <p:sldId id="259" r:id="rId6"/>
    <p:sldId id="285" r:id="rId7"/>
    <p:sldId id="280" r:id="rId8"/>
    <p:sldId id="284" r:id="rId9"/>
    <p:sldId id="282" r:id="rId10"/>
    <p:sldId id="283" r:id="rId11"/>
    <p:sldId id="260" r:id="rId12"/>
    <p:sldId id="287" r:id="rId13"/>
    <p:sldId id="270" r:id="rId14"/>
    <p:sldId id="271" r:id="rId15"/>
    <p:sldId id="261" r:id="rId16"/>
    <p:sldId id="279" r:id="rId17"/>
    <p:sldId id="272" r:id="rId18"/>
    <p:sldId id="273" r:id="rId19"/>
    <p:sldId id="274" r:id="rId20"/>
    <p:sldId id="275" r:id="rId21"/>
    <p:sldId id="265" r:id="rId22"/>
    <p:sldId id="266" r:id="rId23"/>
    <p:sldId id="267" r:id="rId24"/>
    <p:sldId id="268" r:id="rId25"/>
    <p:sldId id="276" r:id="rId26"/>
    <p:sldId id="277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35" autoAdjust="0"/>
    <p:restoredTop sz="94660"/>
  </p:normalViewPr>
  <p:slideViewPr>
    <p:cSldViewPr snapToGrid="0">
      <p:cViewPr>
        <p:scale>
          <a:sx n="70" d="100"/>
          <a:sy n="70" d="100"/>
        </p:scale>
        <p:origin x="-510" y="-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30CBD-9D2E-4F88-B44B-CB3EE6D4D14B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F7E2F-B5E6-4861-8C4F-61E77EC5A8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4152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30CBD-9D2E-4F88-B44B-CB3EE6D4D14B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F7E2F-B5E6-4861-8C4F-61E77EC5A8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9005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30CBD-9D2E-4F88-B44B-CB3EE6D4D14B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F7E2F-B5E6-4861-8C4F-61E77EC5A82D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73406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30CBD-9D2E-4F88-B44B-CB3EE6D4D14B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F7E2F-B5E6-4861-8C4F-61E77EC5A8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60584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30CBD-9D2E-4F88-B44B-CB3EE6D4D14B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F7E2F-B5E6-4861-8C4F-61E77EC5A82D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732188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30CBD-9D2E-4F88-B44B-CB3EE6D4D14B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F7E2F-B5E6-4861-8C4F-61E77EC5A8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9151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30CBD-9D2E-4F88-B44B-CB3EE6D4D14B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F7E2F-B5E6-4861-8C4F-61E77EC5A8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86987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30CBD-9D2E-4F88-B44B-CB3EE6D4D14B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F7E2F-B5E6-4861-8C4F-61E77EC5A8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3647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30CBD-9D2E-4F88-B44B-CB3EE6D4D14B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F7E2F-B5E6-4861-8C4F-61E77EC5A8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8838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30CBD-9D2E-4F88-B44B-CB3EE6D4D14B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F7E2F-B5E6-4861-8C4F-61E77EC5A8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4579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30CBD-9D2E-4F88-B44B-CB3EE6D4D14B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F7E2F-B5E6-4861-8C4F-61E77EC5A8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5539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30CBD-9D2E-4F88-B44B-CB3EE6D4D14B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F7E2F-B5E6-4861-8C4F-61E77EC5A8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8253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30CBD-9D2E-4F88-B44B-CB3EE6D4D14B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F7E2F-B5E6-4861-8C4F-61E77EC5A8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8166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30CBD-9D2E-4F88-B44B-CB3EE6D4D14B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F7E2F-B5E6-4861-8C4F-61E77EC5A8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3246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30CBD-9D2E-4F88-B44B-CB3EE6D4D14B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F7E2F-B5E6-4861-8C4F-61E77EC5A8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8538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30CBD-9D2E-4F88-B44B-CB3EE6D4D14B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F7E2F-B5E6-4861-8C4F-61E77EC5A8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5335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F30CBD-9D2E-4F88-B44B-CB3EE6D4D14B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40F7E2F-B5E6-4861-8C4F-61E77EC5A8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8171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7252" y="692727"/>
            <a:ext cx="8596668" cy="297872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Путешествие по </a:t>
            </a:r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национальным традициям и обычаям Тувинского народа</a:t>
            </a:r>
            <a:r>
              <a:rPr lang="ru-RU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6501" y="2872930"/>
            <a:ext cx="8596668" cy="246411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Составила</a:t>
            </a:r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категории</a:t>
            </a:r>
            <a:r>
              <a:rPr lang="ru-RU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ru-RU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Акатьева </a:t>
            </a:r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Любовь Петровна</a:t>
            </a:r>
            <a:r>
              <a:rPr lang="ru-RU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400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lang="ru-RU" sz="2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4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4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4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400" dirty="0" smtClean="0">
              <a:solidFill>
                <a:srgbClr val="00B050"/>
              </a:solidFill>
              <a:latin typeface="Arial Black" panose="020B0A04020102020204" pitchFamily="34" charset="0"/>
            </a:endParaRPr>
          </a:p>
          <a:p>
            <a:pPr algn="ctr"/>
            <a:endParaRPr lang="ru-RU" sz="2400" dirty="0">
              <a:solidFill>
                <a:srgbClr val="00B050"/>
              </a:solidFill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endParaRPr lang="ru-RU" sz="2400" dirty="0" smtClean="0">
              <a:solidFill>
                <a:srgbClr val="00B050"/>
              </a:solidFill>
              <a:latin typeface="Arial Black" panose="020B0A04020102020204" pitchFamily="34" charset="0"/>
            </a:endParaRPr>
          </a:p>
          <a:p>
            <a:pPr algn="ctr"/>
            <a:endParaRPr lang="ru-RU" sz="2400" dirty="0">
              <a:solidFill>
                <a:srgbClr val="00B050"/>
              </a:solidFill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r>
              <a:rPr lang="ru-RU" sz="2400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2019год</a:t>
            </a:r>
            <a:br>
              <a:rPr lang="ru-RU" sz="24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  <p:pic>
        <p:nvPicPr>
          <p:cNvPr id="6" name="Рисунок 5" descr="https://media.nazaccent.ru/cache/6b/a1/6ba1aaa9b9e79b41b39690ecd9a7f127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809" y="3968251"/>
            <a:ext cx="4063637" cy="2889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29" y="3968251"/>
            <a:ext cx="4148919" cy="288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818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Основной этап</a:t>
            </a:r>
            <a:endParaRPr lang="ru-RU" dirty="0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800289" y="265938"/>
            <a:ext cx="7416824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8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1.Проведение совместной непосредственной деятельности с детьми.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2.Изготовление, обновление, приобретение пособий, игр, картинок и их систематизация в </a:t>
            </a:r>
            <a:r>
              <a:rPr lang="ru-RU" sz="2800" dirty="0" smtClean="0">
                <a:solidFill>
                  <a:schemeClr val="tx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группах</a:t>
            </a:r>
            <a:r>
              <a:rPr kumimoji="0" lang="ru-RU" sz="280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3.Привлечение родителей в процесс проектной деятельности(оказание добровольной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практической </a:t>
            </a:r>
            <a:r>
              <a:rPr lang="ru-RU" sz="2800" dirty="0" smtClean="0">
                <a:solidFill>
                  <a:schemeClr val="tx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помощи</a:t>
            </a:r>
            <a:r>
              <a:rPr kumimoji="0" lang="ru-RU" sz="280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 в реализации задач.</a:t>
            </a:r>
            <a:endParaRPr kumimoji="0" lang="ru-RU" sz="280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2241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s://mmedia.ozone.ru/multimedia/1014659287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97" y="163773"/>
            <a:ext cx="11543821" cy="62900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6366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7352" y="202295"/>
            <a:ext cx="6467090" cy="657514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I</a:t>
            </a:r>
            <a:r>
              <a:rPr lang="ru-RU" b="1" dirty="0" smtClean="0"/>
              <a:t> </a:t>
            </a:r>
            <a:r>
              <a:rPr lang="ru-RU" b="1" dirty="0"/>
              <a:t>этап</a:t>
            </a:r>
            <a:endParaRPr lang="ru-RU" dirty="0"/>
          </a:p>
        </p:txBody>
      </p:sp>
      <p:pic>
        <p:nvPicPr>
          <p:cNvPr id="4" name="Picture 3" descr="C:\Users\Ирина\Desktop\IMG_20190508_1442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960" y="969367"/>
            <a:ext cx="3727262" cy="496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42" y="969367"/>
            <a:ext cx="3727262" cy="49696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100" y="1151339"/>
            <a:ext cx="3590783" cy="478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589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93101" y="45091"/>
            <a:ext cx="5579775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dirty="0" smtClean="0"/>
              <a:t>II</a:t>
            </a:r>
            <a:r>
              <a:rPr lang="ru-RU" sz="4800" b="1" dirty="0" smtClean="0"/>
              <a:t> этап</a:t>
            </a:r>
            <a:r>
              <a:rPr lang="en-US" sz="4800" b="1" dirty="0" smtClean="0"/>
              <a:t/>
            </a:r>
            <a:br>
              <a:rPr lang="en-US" sz="4800" b="1" dirty="0" smtClean="0"/>
            </a:br>
            <a:r>
              <a:rPr lang="ru-RU" b="1" dirty="0" smtClean="0"/>
              <a:t>Работа с родителями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76" y="1024377"/>
            <a:ext cx="3327115" cy="443615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287" y="1024377"/>
            <a:ext cx="3536225" cy="47149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283" y="1365892"/>
            <a:ext cx="3994391" cy="5325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00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75" y="588555"/>
            <a:ext cx="3315962" cy="442128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812" y="1473926"/>
            <a:ext cx="3653307" cy="48710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803" y="588555"/>
            <a:ext cx="4317336" cy="575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5792" y="177075"/>
            <a:ext cx="7473888" cy="1320800"/>
          </a:xfrm>
        </p:spPr>
        <p:txBody>
          <a:bodyPr/>
          <a:lstStyle/>
          <a:p>
            <a:pPr algn="ctr"/>
            <a:r>
              <a:rPr lang="ru-RU" b="1" dirty="0" smtClean="0"/>
              <a:t>Выставка  книг</a:t>
            </a:r>
            <a:br>
              <a:rPr lang="ru-RU" b="1" dirty="0" smtClean="0"/>
            </a:br>
            <a:r>
              <a:rPr lang="ru-RU" b="1" dirty="0" smtClean="0"/>
              <a:t> Тувинских сказок</a:t>
            </a:r>
            <a:endParaRPr lang="ru-RU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476" y="1798661"/>
            <a:ext cx="3489108" cy="4652145"/>
          </a:xfrm>
        </p:spPr>
      </p:pic>
      <p:pic>
        <p:nvPicPr>
          <p:cNvPr id="4" name="Рисунок 3" descr="https://img0.bitbazar.ru/2/23/2362825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45" y="1497875"/>
            <a:ext cx="4171045" cy="5253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386" y="1445198"/>
            <a:ext cx="3932214" cy="524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232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6494" y="207818"/>
            <a:ext cx="9408775" cy="132080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/>
              <a:t>Знакомство с тувинской сказкой</a:t>
            </a:r>
            <a:endParaRPr lang="ru-RU" sz="40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697" y="1094509"/>
            <a:ext cx="7878298" cy="5492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323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45344" y="42981"/>
            <a:ext cx="4791480" cy="1447074"/>
          </a:xfrm>
        </p:spPr>
        <p:txBody>
          <a:bodyPr/>
          <a:lstStyle/>
          <a:p>
            <a:pPr algn="ctr"/>
            <a:r>
              <a:rPr lang="ru-RU" b="1" dirty="0" smtClean="0"/>
              <a:t>Подвижные национальные игры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1" y="128226"/>
            <a:ext cx="2911077" cy="38814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663" y="2677012"/>
            <a:ext cx="3057356" cy="40764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945" y="102607"/>
            <a:ext cx="3097238" cy="41296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71782" y="2677012"/>
            <a:ext cx="3057356" cy="407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64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655" y="1176384"/>
            <a:ext cx="4126131" cy="55015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93" y="189411"/>
            <a:ext cx="3321231" cy="44283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130" y="189411"/>
            <a:ext cx="3605348" cy="4807131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087978" y="230777"/>
            <a:ext cx="3842807" cy="13208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b="1" dirty="0" smtClean="0"/>
              <a:t>Театрализация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48560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132" y="809897"/>
            <a:ext cx="3638268" cy="27287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251" y="3738627"/>
            <a:ext cx="3924030" cy="29430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937" y="988719"/>
            <a:ext cx="4096839" cy="54624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3" y="988719"/>
            <a:ext cx="3739171" cy="4985561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013562" y="46920"/>
            <a:ext cx="7512575" cy="762977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b="1" dirty="0" smtClean="0"/>
              <a:t>Национальная игра «</a:t>
            </a:r>
            <a:r>
              <a:rPr lang="ru-RU" b="1" dirty="0" err="1" smtClean="0"/>
              <a:t>Кажык</a:t>
            </a:r>
            <a:r>
              <a:rPr lang="ru-RU" b="1" dirty="0" smtClean="0"/>
              <a:t>»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9053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928255"/>
            <a:ext cx="9478048" cy="5113107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ru-RU" sz="36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Тип </a:t>
            </a:r>
            <a:r>
              <a:rPr lang="ru-RU" sz="36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проекта: </a:t>
            </a: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познавательно-творческий</a:t>
            </a: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ru-RU" sz="36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Долгосрочный</a:t>
            </a:r>
            <a:r>
              <a:rPr lang="ru-RU" sz="36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(октябрь- февраль)</a:t>
            </a:r>
            <a:r>
              <a:rPr lang="ru-RU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ru-RU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проекта: </a:t>
            </a: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дети-педагоги-родители</a:t>
            </a:r>
          </a:p>
          <a:p>
            <a:pPr>
              <a:lnSpc>
                <a:spcPct val="200000"/>
              </a:lnSpc>
            </a:pP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7819903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091" y="2866956"/>
            <a:ext cx="2854786" cy="38063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475" y="1253243"/>
            <a:ext cx="4439525" cy="33296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3" y="1179319"/>
            <a:ext cx="4636655" cy="3477491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691812" y="46920"/>
            <a:ext cx="7563024" cy="762977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b="1" dirty="0" smtClean="0"/>
              <a:t>Рисунки на тему «Моя Тува»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504879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684" y="1294213"/>
            <a:ext cx="7233655" cy="5425242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485888" y="89566"/>
            <a:ext cx="6497411" cy="762977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b="1" dirty="0" smtClean="0"/>
              <a:t>III </a:t>
            </a:r>
            <a:r>
              <a:rPr lang="ru-RU" b="1" dirty="0" smtClean="0"/>
              <a:t>этап</a:t>
            </a:r>
          </a:p>
          <a:p>
            <a:pPr algn="ctr"/>
            <a:r>
              <a:rPr lang="ru-RU" b="1" dirty="0" smtClean="0"/>
              <a:t>Праздник  «</a:t>
            </a:r>
            <a:r>
              <a:rPr lang="ru-RU" b="1" dirty="0" err="1" smtClean="0"/>
              <a:t>Шагаа</a:t>
            </a:r>
            <a:r>
              <a:rPr lang="ru-RU" b="1" dirty="0" smtClean="0"/>
              <a:t>»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631225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818" y="155863"/>
            <a:ext cx="8936182" cy="670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35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181" y="149398"/>
            <a:ext cx="4919403" cy="65592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52" y="149398"/>
            <a:ext cx="4919403" cy="655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19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74" y="207818"/>
            <a:ext cx="8700653" cy="6525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3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2" y="133004"/>
            <a:ext cx="8914410" cy="668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43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16582" y="1763486"/>
            <a:ext cx="4258492" cy="1998618"/>
          </a:xfrm>
        </p:spPr>
        <p:txBody>
          <a:bodyPr>
            <a:normAutofit/>
          </a:bodyPr>
          <a:lstStyle/>
          <a:p>
            <a:pPr algn="ctr"/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8" y="143691"/>
            <a:ext cx="4985113" cy="664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306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www.mardjani.ru/sites/default/files/sites/default/files/images/%D1%82%D1%83%D0%B2%D0%B0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097" y="2047164"/>
            <a:ext cx="6636740" cy="46722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8392" y="293692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/>
              <a:t>Актуальность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9457" y="1094509"/>
            <a:ext cx="10515600" cy="5343711"/>
          </a:xfrm>
        </p:spPr>
        <p:txBody>
          <a:bodyPr/>
          <a:lstStyle/>
          <a:p>
            <a:pPr marL="0" indent="0">
              <a:buNone/>
            </a:pPr>
            <a:endParaRPr lang="ru-RU" sz="1200" dirty="0" smtClean="0"/>
          </a:p>
          <a:p>
            <a:pPr marL="0" indent="0">
              <a:buNone/>
            </a:pPr>
            <a:r>
              <a:rPr lang="ru-RU" sz="3200" dirty="0" smtClean="0"/>
              <a:t>Возрождение </a:t>
            </a:r>
            <a:r>
              <a:rPr lang="ru-RU" sz="3200" dirty="0"/>
              <a:t>национальных традиций и </a:t>
            </a:r>
            <a:r>
              <a:rPr lang="ru-RU" sz="3200" dirty="0" smtClean="0"/>
              <a:t>обычаев</a:t>
            </a:r>
          </a:p>
          <a:p>
            <a:pPr marL="0" indent="0">
              <a:buNone/>
            </a:pP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919780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81835" y="209006"/>
            <a:ext cx="4263102" cy="992777"/>
          </a:xfrm>
        </p:spPr>
        <p:txBody>
          <a:bodyPr/>
          <a:lstStyle/>
          <a:p>
            <a:pPr algn="ctr"/>
            <a:r>
              <a:rPr lang="ru-RU" dirty="0" smtClean="0"/>
              <a:t>Цель: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36172" y="1345474"/>
            <a:ext cx="10175966" cy="4941072"/>
          </a:xfrm>
        </p:spPr>
        <p:txBody>
          <a:bodyPr>
            <a:normAutofit/>
          </a:bodyPr>
          <a:lstStyle/>
          <a:p>
            <a:pPr algn="l"/>
            <a:r>
              <a:rPr lang="ru-RU" sz="3900" dirty="0" smtClean="0"/>
              <a:t>Создать </a:t>
            </a:r>
            <a:r>
              <a:rPr lang="ru-RU" sz="3900" dirty="0"/>
              <a:t>педагогические условия воспитания в традициях и обычаях тувинского народа, передовая из поколения в поколения.</a:t>
            </a:r>
          </a:p>
          <a:p>
            <a:r>
              <a:rPr lang="ru-RU" sz="8600" b="1" dirty="0"/>
              <a:t> </a:t>
            </a:r>
            <a:endParaRPr lang="ru-RU" sz="8600" dirty="0"/>
          </a:p>
          <a:p>
            <a:endParaRPr lang="ru-RU" sz="8600" dirty="0"/>
          </a:p>
        </p:txBody>
      </p:sp>
    </p:spTree>
    <p:extLst>
      <p:ext uri="{BB962C8B-B14F-4D97-AF65-F5344CB8AC3E}">
        <p14:creationId xmlns:p14="http://schemas.microsoft.com/office/powerpoint/2010/main" val="240523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58091" y="194901"/>
            <a:ext cx="6805749" cy="1006883"/>
          </a:xfrm>
        </p:spPr>
        <p:txBody>
          <a:bodyPr/>
          <a:lstStyle/>
          <a:p>
            <a:pPr algn="ctr"/>
            <a:r>
              <a:rPr lang="ru-RU" dirty="0" smtClean="0"/>
              <a:t>Задачи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87444" y="194901"/>
            <a:ext cx="9339943" cy="6306670"/>
          </a:xfrm>
        </p:spPr>
        <p:txBody>
          <a:bodyPr>
            <a:noAutofit/>
          </a:bodyPr>
          <a:lstStyle/>
          <a:p>
            <a:pPr algn="l"/>
            <a:r>
              <a:rPr lang="ru-RU" sz="2000" dirty="0" smtClean="0"/>
              <a:t>-</a:t>
            </a:r>
          </a:p>
          <a:p>
            <a:pPr algn="l"/>
            <a:endParaRPr lang="ru-RU" sz="2000" dirty="0"/>
          </a:p>
          <a:p>
            <a:pPr algn="l"/>
            <a:endParaRPr lang="ru-RU" sz="2000" dirty="0"/>
          </a:p>
          <a:p>
            <a:pPr algn="l"/>
            <a:r>
              <a:rPr lang="ru-RU" sz="2000" dirty="0" smtClean="0"/>
              <a:t>	</a:t>
            </a:r>
            <a:r>
              <a:rPr lang="ru-RU" sz="2400" dirty="0" smtClean="0"/>
              <a:t>Формировать</a:t>
            </a:r>
            <a:r>
              <a:rPr lang="ru-RU" sz="2400" dirty="0"/>
              <a:t> представление детей и их родителей о традиционной тувинской культуре, знакомить с историей и традициями тувинского народа</a:t>
            </a:r>
            <a:r>
              <a:rPr lang="ru-RU" sz="2400" dirty="0" smtClean="0"/>
              <a:t>.</a:t>
            </a:r>
          </a:p>
          <a:p>
            <a:pPr algn="l"/>
            <a:r>
              <a:rPr lang="ru-RU" sz="2400" dirty="0" smtClean="0"/>
              <a:t>	Познакомить </a:t>
            </a:r>
            <a:r>
              <a:rPr lang="ru-RU" sz="2400" dirty="0"/>
              <a:t>с народным фольклором, (скороговорки, пословицы, частушки, тувинские народные сказки, </a:t>
            </a:r>
            <a:r>
              <a:rPr lang="ru-RU" sz="2400" dirty="0" smtClean="0"/>
              <a:t>игры</a:t>
            </a:r>
          </a:p>
          <a:p>
            <a:pPr algn="l"/>
            <a:r>
              <a:rPr lang="ru-RU" sz="2400" dirty="0"/>
              <a:t>	</a:t>
            </a:r>
            <a:r>
              <a:rPr lang="ru-RU" sz="2400" dirty="0" smtClean="0"/>
              <a:t>Воспитывать </a:t>
            </a:r>
            <a:r>
              <a:rPr lang="ru-RU" sz="2400" dirty="0"/>
              <a:t>интерес и любовь к тувинскому национальному </a:t>
            </a:r>
            <a:r>
              <a:rPr lang="ru-RU" sz="2400" dirty="0" smtClean="0"/>
              <a:t>фольклору</a:t>
            </a:r>
            <a:r>
              <a:rPr lang="ru-RU" sz="2400" dirty="0"/>
              <a:t>.</a:t>
            </a:r>
            <a:r>
              <a:rPr lang="ru-RU" sz="2400" dirty="0" smtClean="0"/>
              <a:t> </a:t>
            </a:r>
            <a:endParaRPr lang="ru-RU" sz="2400" dirty="0"/>
          </a:p>
          <a:p>
            <a:pPr marL="342900" indent="-342900">
              <a:buFontTx/>
              <a:buChar char="-"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99975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65018"/>
          </a:xfrm>
        </p:spPr>
        <p:txBody>
          <a:bodyPr/>
          <a:lstStyle/>
          <a:p>
            <a:r>
              <a:rPr lang="ru-RU" dirty="0"/>
              <a:t> Подготовительный этап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1551709"/>
            <a:ext cx="9672011" cy="4489653"/>
          </a:xfrm>
        </p:spPr>
        <p:txBody>
          <a:bodyPr>
            <a:noAutofit/>
          </a:bodyPr>
          <a:lstStyle/>
          <a:p>
            <a:r>
              <a:rPr lang="ru-RU" sz="2000" dirty="0"/>
              <a:t>• определение цели и задач проекта;</a:t>
            </a:r>
          </a:p>
          <a:p>
            <a:r>
              <a:rPr lang="ru-RU" sz="2000" dirty="0"/>
              <a:t>• подбор и изучение материала, пособий, литературы по теме;</a:t>
            </a:r>
          </a:p>
          <a:p>
            <a:r>
              <a:rPr lang="ru-RU" sz="2000" dirty="0"/>
              <a:t>• составление плана основного этапа проектирования:</a:t>
            </a:r>
          </a:p>
          <a:p>
            <a:r>
              <a:rPr lang="ru-RU" sz="2000" dirty="0"/>
              <a:t>• подбор и изготовление наглядно-дидактического материала;</a:t>
            </a:r>
          </a:p>
          <a:p>
            <a:r>
              <a:rPr lang="ru-RU" sz="2000" dirty="0"/>
              <a:t>• создание предметно – пространственной развивающей среды, связанной с тематикой проекта;</a:t>
            </a:r>
          </a:p>
          <a:p>
            <a:r>
              <a:rPr lang="ru-RU" sz="2000" dirty="0"/>
              <a:t>• составление сценария развлечений, консультаций для родителей;</a:t>
            </a:r>
          </a:p>
          <a:p>
            <a:r>
              <a:rPr lang="ru-RU" sz="2000" dirty="0"/>
              <a:t>• подбор аудиозаписи народных песен и мелодий;</a:t>
            </a:r>
          </a:p>
          <a:p>
            <a:r>
              <a:rPr lang="ru-RU" sz="2000" dirty="0"/>
              <a:t>• подбор библиотеки с устным народным творчеством;</a:t>
            </a:r>
          </a:p>
          <a:p>
            <a:r>
              <a:rPr lang="ru-RU" sz="2000" dirty="0"/>
              <a:t>• информирование родителей по участию в реализации проекта</a:t>
            </a:r>
          </a:p>
        </p:txBody>
      </p:sp>
    </p:spTree>
    <p:extLst>
      <p:ext uri="{BB962C8B-B14F-4D97-AF65-F5344CB8AC3E}">
        <p14:creationId xmlns:p14="http://schemas.microsoft.com/office/powerpoint/2010/main" val="20216568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    новизна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Формировать представления  о народных  традициях  через использование сюжетных тувинских сказок ,тем самым любовь и интерес  к своей культуре тувинского народа.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10836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4315" y="554181"/>
            <a:ext cx="8596668" cy="1320800"/>
          </a:xfrm>
        </p:spPr>
        <p:txBody>
          <a:bodyPr/>
          <a:lstStyle/>
          <a:p>
            <a:r>
              <a:rPr lang="ru-RU" dirty="0" smtClean="0"/>
              <a:t>            Ожидаемый результат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54182" y="1219200"/>
            <a:ext cx="8631381" cy="1266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lnSpc>
                <a:spcPct val="106000"/>
              </a:lnSpc>
              <a:spcAft>
                <a:spcPts val="0"/>
              </a:spcAft>
            </a:pPr>
            <a:r>
              <a:rPr lang="ru-RU" dirty="0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развлечение по устному народному творчеству 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6000"/>
              </a:lnSpc>
              <a:spcAft>
                <a:spcPts val="0"/>
              </a:spcAft>
            </a:pPr>
            <a:r>
              <a:rPr lang="ru-RU" dirty="0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конкурсы </a:t>
            </a:r>
            <a:r>
              <a:rPr lang="ru-RU" i="1" dirty="0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«Лучший рисунок Моя Тува»</a:t>
            </a:r>
            <a:r>
              <a:rPr lang="ru-RU" dirty="0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(содружество ребенка и родителя, 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6000"/>
              </a:lnSpc>
              <a:spcAft>
                <a:spcPts val="0"/>
              </a:spcAft>
            </a:pPr>
            <a:r>
              <a:rPr lang="ru-RU" dirty="0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создание книжек-малышек;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6000"/>
              </a:lnSpc>
              <a:spcAft>
                <a:spcPts val="0"/>
              </a:spcAft>
            </a:pPr>
            <a:r>
              <a:rPr lang="ru-RU" dirty="0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просмотр фильма </a:t>
            </a:r>
            <a:r>
              <a:rPr lang="ru-RU" i="1" dirty="0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«Путешествие по Туве</a:t>
            </a:r>
            <a:r>
              <a:rPr lang="ru-RU" i="1" dirty="0" smtClean="0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dirty="0" smtClean="0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7221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Заключительный этап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/>
              <a:t>Создание книжки</a:t>
            </a:r>
          </a:p>
          <a:p>
            <a:r>
              <a:rPr lang="ru-RU" dirty="0"/>
              <a:t>Утренник </a:t>
            </a:r>
            <a:r>
              <a:rPr lang="ru-RU" dirty="0" err="1"/>
              <a:t>Шагаа</a:t>
            </a:r>
            <a:r>
              <a:rPr lang="ru-RU" dirty="0"/>
              <a:t>.</a:t>
            </a:r>
          </a:p>
          <a:p>
            <a:r>
              <a:rPr lang="ru-RU" dirty="0"/>
              <a:t>Ролевые и тувинские народные игры.</a:t>
            </a:r>
          </a:p>
          <a:p>
            <a:r>
              <a:rPr lang="ru-RU" dirty="0"/>
              <a:t>Подготовка презентации проекта.</a:t>
            </a:r>
          </a:p>
          <a:p>
            <a:r>
              <a:rPr lang="ru-RU" dirty="0"/>
              <a:t>Планируемые результаты проекта: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418648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2933</TotalTime>
  <Words>177</Words>
  <Application>Microsoft Office PowerPoint</Application>
  <PresentationFormat>Произвольный</PresentationFormat>
  <Paragraphs>72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Грань</vt:lpstr>
      <vt:lpstr>Проект  Путешествие по национальным традициям и обычаям Тувинского народа   </vt:lpstr>
      <vt:lpstr>Презентация PowerPoint</vt:lpstr>
      <vt:lpstr>Актуальность</vt:lpstr>
      <vt:lpstr>Цель:</vt:lpstr>
      <vt:lpstr>Задачи</vt:lpstr>
      <vt:lpstr> Подготовительный этап</vt:lpstr>
      <vt:lpstr>                     новизна</vt:lpstr>
      <vt:lpstr>            Ожидаемый результат</vt:lpstr>
      <vt:lpstr>           Заключительный этап</vt:lpstr>
      <vt:lpstr>              Основной этап</vt:lpstr>
      <vt:lpstr>Презентация PowerPoint</vt:lpstr>
      <vt:lpstr>I этап</vt:lpstr>
      <vt:lpstr>II этап Работа с родителями</vt:lpstr>
      <vt:lpstr>Презентация PowerPoint</vt:lpstr>
      <vt:lpstr>Выставка  книг  Тувинских сказок</vt:lpstr>
      <vt:lpstr>Знакомство с тувинской сказкой</vt:lpstr>
      <vt:lpstr>Подвижные национальные игры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педагогического проекта Путешествие по Тувинским сказкам»  Вид проекта:краткосрочный (январь-февраль) на 2019год  </dc:title>
  <dc:creator>172115</dc:creator>
  <cp:lastModifiedBy>Ирина</cp:lastModifiedBy>
  <cp:revision>45</cp:revision>
  <dcterms:created xsi:type="dcterms:W3CDTF">2019-04-08T13:58:25Z</dcterms:created>
  <dcterms:modified xsi:type="dcterms:W3CDTF">2020-11-17T05:53:06Z</dcterms:modified>
</cp:coreProperties>
</file>