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3" r:id="rId1"/>
  </p:sldMasterIdLst>
  <p:notesMasterIdLst>
    <p:notesMasterId r:id="rId19"/>
  </p:notesMasterIdLst>
  <p:sldIdLst>
    <p:sldId id="256" r:id="rId2"/>
    <p:sldId id="261" r:id="rId3"/>
    <p:sldId id="309" r:id="rId4"/>
    <p:sldId id="310" r:id="rId5"/>
    <p:sldId id="260" r:id="rId6"/>
    <p:sldId id="289" r:id="rId7"/>
    <p:sldId id="288" r:id="rId8"/>
    <p:sldId id="321" r:id="rId9"/>
    <p:sldId id="320" r:id="rId10"/>
    <p:sldId id="314" r:id="rId11"/>
    <p:sldId id="323" r:id="rId12"/>
    <p:sldId id="303" r:id="rId13"/>
    <p:sldId id="325" r:id="rId14"/>
    <p:sldId id="293" r:id="rId15"/>
    <p:sldId id="304" r:id="rId16"/>
    <p:sldId id="306" r:id="rId17"/>
    <p:sldId id="308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vertBarState="maximized" horzBarState="maximized">
    <p:restoredLeft sz="20432" autoAdjust="0"/>
    <p:restoredTop sz="77599" autoAdjust="0"/>
  </p:normalViewPr>
  <p:slideViewPr>
    <p:cSldViewPr>
      <p:cViewPr>
        <p:scale>
          <a:sx n="66" d="100"/>
          <a:sy n="66" d="100"/>
        </p:scale>
        <p:origin x="-1272" y="-2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A4AB30-BD47-48DF-A387-C45D855F499D}" type="datetimeFigureOut">
              <a:rPr lang="ru-RU" smtClean="0"/>
              <a:pPr/>
              <a:t>03.12.2019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2A4C3A-5793-4157-8C28-2697DEE8F4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30305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8502BEA-F911-49CD-97F1-EE475353BEDB}" type="datetime1">
              <a:rPr lang="ru-RU" smtClean="0">
                <a:solidFill>
                  <a:srgbClr val="FFFFFF"/>
                </a:solidFill>
              </a:rPr>
              <a:pPr>
                <a:defRPr/>
              </a:pPr>
              <a:t>03.12.2019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F269CB-0B20-4D33-87B5-26EDA18CEA0C}" type="slidenum">
              <a:rPr lang="ru-RU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F601156-9281-42B2-AC08-065DE68B0BA5}" type="datetime1">
              <a:rPr lang="ru-RU" smtClean="0">
                <a:solidFill>
                  <a:srgbClr val="FFFFFF"/>
                </a:solidFill>
              </a:rPr>
              <a:pPr>
                <a:defRPr/>
              </a:pPr>
              <a:t>03.12.2019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2D75F7-116C-4C78-B1AA-C065BF79C00E}" type="slidenum">
              <a:rPr lang="ru-RU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CA0CD69-5FF1-45DA-80A8-C0B600F28A1D}" type="datetime1">
              <a:rPr lang="ru-RU" smtClean="0">
                <a:solidFill>
                  <a:srgbClr val="FFFFFF"/>
                </a:solidFill>
              </a:rPr>
              <a:pPr>
                <a:defRPr/>
              </a:pPr>
              <a:t>03.12.2019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F21114-BB79-412C-9A4B-7EFAF66DF7F3}" type="slidenum">
              <a:rPr lang="ru-RU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F09102-E7BD-408E-8554-19D2955A3E42}" type="datetime1">
              <a:rPr lang="ru-RU" smtClean="0">
                <a:solidFill>
                  <a:srgbClr val="FFFFFF"/>
                </a:solidFill>
              </a:rPr>
              <a:pPr>
                <a:defRPr/>
              </a:pPr>
              <a:t>03.12.2019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885E77-82EF-4051-B76F-CDE15D89E518}" type="slidenum">
              <a:rPr lang="ru-RU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8D676CA-A2DC-4408-9168-96019E497492}" type="datetime1">
              <a:rPr lang="ru-RU" smtClean="0">
                <a:solidFill>
                  <a:srgbClr val="FFFFFF"/>
                </a:solidFill>
              </a:rPr>
              <a:pPr>
                <a:defRPr/>
              </a:pPr>
              <a:t>03.12.2019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27D976-5853-49DF-9682-0DDCF86819A0}" type="slidenum">
              <a:rPr lang="ru-RU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D893756-2DB4-4677-91DA-AD0D7ADE4AEA}" type="datetime1">
              <a:rPr lang="ru-RU" smtClean="0">
                <a:solidFill>
                  <a:srgbClr val="FFFFFF"/>
                </a:solidFill>
              </a:rPr>
              <a:pPr>
                <a:defRPr/>
              </a:pPr>
              <a:t>03.12.2019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C097E4C-0E89-4990-BEB1-DAB00E5257D2}" type="slidenum">
              <a:rPr lang="ru-RU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F3ABBA2-F1F9-404A-B1DF-5E473AFC5157}" type="datetime1">
              <a:rPr lang="ru-RU" smtClean="0">
                <a:solidFill>
                  <a:srgbClr val="FFFFFF"/>
                </a:solidFill>
              </a:rPr>
              <a:pPr>
                <a:defRPr/>
              </a:pPr>
              <a:t>03.12.2019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665899-C89E-4AB2-B4E7-588F6C4930BC}" type="slidenum">
              <a:rPr lang="ru-RU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2C51477-E201-4F3D-9A8F-6F29468BAB57}" type="datetime1">
              <a:rPr lang="ru-RU" smtClean="0">
                <a:solidFill>
                  <a:srgbClr val="FFFFFF"/>
                </a:solidFill>
              </a:rPr>
              <a:pPr>
                <a:defRPr/>
              </a:pPr>
              <a:t>03.12.2019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AE0DC8-2874-4F33-9E59-DAEA7CC14FC6}" type="slidenum">
              <a:rPr lang="ru-RU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D66A9C5-7994-4042-A9CD-F20946FD7CFD}" type="datetime1">
              <a:rPr lang="ru-RU" smtClean="0">
                <a:solidFill>
                  <a:srgbClr val="FFFFFF"/>
                </a:solidFill>
              </a:rPr>
              <a:pPr>
                <a:defRPr/>
              </a:pPr>
              <a:t>03.12.2019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97E194-8D51-4527-8139-335B3A3C114F}" type="slidenum">
              <a:rPr lang="ru-RU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35514ED-686E-4E38-B445-DDE9C54438E6}" type="datetime1">
              <a:rPr lang="ru-RU" smtClean="0">
                <a:solidFill>
                  <a:srgbClr val="FFFFFF"/>
                </a:solidFill>
              </a:rPr>
              <a:pPr>
                <a:defRPr/>
              </a:pPr>
              <a:t>03.12.2019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BAD595-E24F-4D85-969E-7931BD48891D}" type="slidenum">
              <a:rPr lang="ru-RU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0BC45DF-A5E0-43AF-A3E8-AFD75359DD83}" type="datetime1">
              <a:rPr lang="ru-RU" smtClean="0">
                <a:solidFill>
                  <a:srgbClr val="FFFFFF"/>
                </a:solidFill>
              </a:rPr>
              <a:pPr>
                <a:defRPr/>
              </a:pPr>
              <a:t>03.12.2019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pPr>
              <a:defRPr/>
            </a:pPr>
            <a:fld id="{1B2B5516-E32D-4D56-BC8D-EE00C842AADB}" type="slidenum">
              <a:rPr lang="ru-RU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8214944-5449-470F-B312-54B4AA88E990}" type="datetime1">
              <a:rPr lang="ru-RU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03.12.2019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1431D53-0034-4710-BA6A-864A003A773C}" type="slidenum">
              <a:rPr lang="ru-RU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</p:sldLayoutIdLst>
  <p:hf hdr="0" ftr="0"/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://13shama.ru/images/shamans/_masters/MaadM.jp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71736" y="2357430"/>
            <a:ext cx="6572264" cy="857256"/>
          </a:xfrm>
        </p:spPr>
        <p:txBody>
          <a:bodyPr>
            <a:noAutofit/>
          </a:bodyPr>
          <a:lstStyle/>
          <a:p>
            <a:pPr algn="l"/>
            <a:r>
              <a:rPr lang="ru-RU" sz="36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/>
            </a:r>
            <a:br>
              <a:rPr lang="ru-RU" sz="36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ru-RU" sz="36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/>
            </a:r>
            <a:br>
              <a:rPr lang="ru-RU" sz="36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ru-RU" sz="36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/>
            </a:r>
            <a:br>
              <a:rPr lang="ru-RU" sz="36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ru-RU" sz="36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/>
            </a:r>
            <a:br>
              <a:rPr lang="ru-RU" sz="36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ru-RU" sz="36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/>
            </a:r>
            <a:br>
              <a:rPr lang="ru-RU" sz="36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ru-RU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«БОРЬБА «ХУРЕШ» - НАЦИОНАЛЬНОЕ ДОСТОЯНИЕ ТУВИНЦЕВ</a:t>
            </a:r>
            <a:r>
              <a:rPr lang="ru-RU" sz="5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» </a:t>
            </a:r>
            <a:endParaRPr lang="ru-RU" sz="5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57224" y="5143512"/>
            <a:ext cx="8001056" cy="1357322"/>
          </a:xfrm>
        </p:spPr>
        <p:txBody>
          <a:bodyPr>
            <a:normAutofit/>
          </a:bodyPr>
          <a:lstStyle/>
          <a:p>
            <a:pPr marR="0" lv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defRPr/>
            </a:pPr>
            <a:r>
              <a:rPr lang="ru-RU" sz="2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Проект подготовила инструктор</a:t>
            </a:r>
          </a:p>
          <a:p>
            <a:pPr marR="0" lv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defRPr/>
            </a:pPr>
            <a:r>
              <a:rPr lang="ru-RU" sz="2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физической культуре:</a:t>
            </a:r>
          </a:p>
          <a:p>
            <a:pPr marR="0" lv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defRPr/>
            </a:pPr>
            <a:r>
              <a:rPr lang="ru-RU" sz="2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Серен Рада </a:t>
            </a:r>
            <a:r>
              <a:rPr lang="ru-RU" sz="20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Ооржаковна</a:t>
            </a:r>
            <a:endParaRPr lang="ru-RU" sz="19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727400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15370" cy="1428736"/>
          </a:xfrm>
        </p:spPr>
        <p:txBody>
          <a:bodyPr>
            <a:noAutofit/>
          </a:bodyPr>
          <a:lstStyle/>
          <a:p>
            <a:pPr marL="0" lvl="0" indent="0" algn="ctr"/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Показ техники исполнения</a:t>
            </a:r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танца </a:t>
            </a:r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Девиг</a:t>
            </a:r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» и ознакомление с приемами борьбы «Хуреш»</a:t>
            </a:r>
            <a:endParaRPr lang="ru-RU" sz="28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885E77-82EF-4051-B76F-CDE15D89E518}" type="slidenum">
              <a:rPr lang="ru-RU" smtClean="0">
                <a:solidFill>
                  <a:srgbClr val="FFFFFF"/>
                </a:solidFill>
              </a:rPr>
              <a:pPr>
                <a:defRPr/>
              </a:pPr>
              <a:t>10</a:t>
            </a:fld>
            <a:endParaRPr lang="ru-RU">
              <a:solidFill>
                <a:srgbClr val="FFFFFF"/>
              </a:solidFill>
            </a:endParaRP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37525" y="5803900"/>
            <a:ext cx="1006475" cy="105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803900"/>
            <a:ext cx="1006475" cy="105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785926"/>
            <a:ext cx="2000264" cy="2017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3224" y="1643050"/>
            <a:ext cx="1981718" cy="2169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86380" y="4214818"/>
            <a:ext cx="2496736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72198" y="1714488"/>
            <a:ext cx="2320169" cy="21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1643042" y="4214818"/>
            <a:ext cx="2498681" cy="2180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998475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D66A9C5-7994-4042-A9CD-F20946FD7CFD}" type="datetime1">
              <a:rPr lang="ru-RU" smtClean="0">
                <a:solidFill>
                  <a:srgbClr val="FFFFFF"/>
                </a:solidFill>
              </a:rPr>
              <a:pPr>
                <a:defRPr/>
              </a:pPr>
              <a:t>03.12.2019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97E194-8D51-4527-8139-335B3A3C114F}" type="slidenum">
              <a:rPr lang="ru-RU" smtClean="0">
                <a:solidFill>
                  <a:srgbClr val="FFFFFF"/>
                </a:solidFill>
              </a:rPr>
              <a:pPr>
                <a:defRPr/>
              </a:pPr>
              <a:t>11</a:t>
            </a:fld>
            <a:endParaRPr lang="ru-RU">
              <a:solidFill>
                <a:srgbClr val="FFFFFF"/>
              </a:solidFill>
            </a:endParaRPr>
          </a:p>
        </p:txBody>
      </p:sp>
      <p:pic>
        <p:nvPicPr>
          <p:cNvPr id="4" name="Picture 4" descr="C:\Users\ДОУ №5\Desktop\IMG_20181211_1036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126" y="285728"/>
            <a:ext cx="3701192" cy="2643206"/>
          </a:xfrm>
          <a:prstGeom prst="rect">
            <a:avLst/>
          </a:prstGeom>
          <a:noFill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33740" y="285728"/>
            <a:ext cx="3338787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57851" y="4000504"/>
            <a:ext cx="3286149" cy="260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00298" y="2214554"/>
            <a:ext cx="4025545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720" y="4000504"/>
            <a:ext cx="2928958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686974">
            <a:off x="6351486" y="324562"/>
            <a:ext cx="2357454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179663">
            <a:off x="379209" y="141812"/>
            <a:ext cx="2500330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D66A9C5-7994-4042-A9CD-F20946FD7CFD}" type="datetime1">
              <a:rPr lang="ru-RU" smtClean="0">
                <a:solidFill>
                  <a:srgbClr val="FFFFFF"/>
                </a:solidFill>
              </a:rPr>
              <a:pPr>
                <a:defRPr/>
              </a:pPr>
              <a:t>03.12.2019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97E194-8D51-4527-8139-335B3A3C114F}" type="slidenum">
              <a:rPr lang="ru-RU" smtClean="0">
                <a:solidFill>
                  <a:srgbClr val="FFFFFF"/>
                </a:solidFill>
              </a:rPr>
              <a:pPr>
                <a:defRPr/>
              </a:pPr>
              <a:t>12</a:t>
            </a:fld>
            <a:endParaRPr lang="ru-RU">
              <a:solidFill>
                <a:srgbClr val="FFFFFF"/>
              </a:solidFill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72264" y="3643314"/>
            <a:ext cx="2316799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3643314"/>
            <a:ext cx="2303876" cy="295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14612" y="2357430"/>
            <a:ext cx="3786214" cy="2877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57158" y="0"/>
            <a:ext cx="8477280" cy="100010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Соревнование в ДОУ среди старших </a:t>
            </a:r>
            <a:br>
              <a:rPr lang="ru-RU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ошкольных групп</a:t>
            </a:r>
            <a:endParaRPr lang="ru-RU" sz="3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D66A9C5-7994-4042-A9CD-F20946FD7CFD}" type="datetime1">
              <a:rPr lang="ru-RU" smtClean="0">
                <a:solidFill>
                  <a:srgbClr val="FFFFFF"/>
                </a:solidFill>
              </a:rPr>
              <a:pPr>
                <a:defRPr/>
              </a:pPr>
              <a:t>03.12.2019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97E194-8D51-4527-8139-335B3A3C114F}" type="slidenum">
              <a:rPr lang="ru-RU" smtClean="0">
                <a:solidFill>
                  <a:srgbClr val="FFFFFF"/>
                </a:solidFill>
              </a:rPr>
              <a:pPr>
                <a:defRPr/>
              </a:pPr>
              <a:t>13</a:t>
            </a:fld>
            <a:endParaRPr lang="ru-RU">
              <a:solidFill>
                <a:srgbClr val="FFFFFF"/>
              </a:solidFill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428736"/>
            <a:ext cx="3857652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 descr="C:\Users\ДОУ №5\Desktop\IMG_20190131_1003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1357298"/>
            <a:ext cx="3739875" cy="2857520"/>
          </a:xfrm>
          <a:prstGeom prst="rect">
            <a:avLst/>
          </a:prstGeom>
          <a:noFill/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3857628"/>
            <a:ext cx="3857652" cy="2823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6314" y="3857628"/>
            <a:ext cx="3862202" cy="2786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85728"/>
            <a:ext cx="8429684" cy="128588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US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III </a:t>
            </a:r>
            <a:r>
              <a:rPr lang="ru-RU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этап</a:t>
            </a:r>
            <a:br>
              <a:rPr lang="ru-RU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участие в районных соревнованиях….</a:t>
            </a:r>
            <a:endParaRPr lang="ru-RU" sz="440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F09102-E7BD-408E-8554-19D2955A3E42}" type="datetime1">
              <a:rPr lang="ru-RU" smtClean="0">
                <a:solidFill>
                  <a:srgbClr val="FFFFFF"/>
                </a:solidFill>
              </a:rPr>
              <a:pPr>
                <a:defRPr/>
              </a:pPr>
              <a:t>03.12.2019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885E77-82EF-4051-B76F-CDE15D89E518}" type="slidenum">
              <a:rPr lang="ru-RU" smtClean="0">
                <a:solidFill>
                  <a:srgbClr val="FFFFFF"/>
                </a:solidFill>
              </a:rPr>
              <a:pPr>
                <a:defRPr/>
              </a:pPr>
              <a:t>14</a:t>
            </a:fld>
            <a:endParaRPr lang="ru-RU">
              <a:solidFill>
                <a:srgbClr val="FFFFFF"/>
              </a:solidFill>
            </a:endParaRPr>
          </a:p>
        </p:txBody>
      </p:sp>
      <p:pic>
        <p:nvPicPr>
          <p:cNvPr id="6148" name="Picture 4" descr="C:\Users\ДОУ №5\Desktop\DSC081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868" y="1785926"/>
            <a:ext cx="2428892" cy="2109773"/>
          </a:xfrm>
          <a:prstGeom prst="rect">
            <a:avLst/>
          </a:prstGeom>
          <a:noFill/>
        </p:spPr>
      </p:pic>
      <p:pic>
        <p:nvPicPr>
          <p:cNvPr id="6150" name="Picture 6" descr="C:\Users\ДОУ №5\Desktop\DSC081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57950" y="1785926"/>
            <a:ext cx="2459508" cy="2071702"/>
          </a:xfrm>
          <a:prstGeom prst="rect">
            <a:avLst/>
          </a:prstGeom>
          <a:noFill/>
        </p:spPr>
      </p:pic>
      <p:pic>
        <p:nvPicPr>
          <p:cNvPr id="6151" name="Picture 7" descr="C:\Users\ДОУ №5\Desktop\DSC0811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1538" y="4286256"/>
            <a:ext cx="3000396" cy="2330515"/>
          </a:xfrm>
          <a:prstGeom prst="rect">
            <a:avLst/>
          </a:prstGeom>
          <a:noFill/>
        </p:spPr>
      </p:pic>
      <p:pic>
        <p:nvPicPr>
          <p:cNvPr id="6152" name="Picture 8" descr="C:\Users\ДОУ №5\Desktop\DSC0815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91976" y="4214818"/>
            <a:ext cx="3110480" cy="2286016"/>
          </a:xfrm>
          <a:prstGeom prst="rect">
            <a:avLst/>
          </a:prstGeom>
          <a:noFill/>
        </p:spPr>
      </p:pic>
      <p:pic>
        <p:nvPicPr>
          <p:cNvPr id="8194" name="Picture 2" descr="C:\Users\ДОУ №5\Desktop\фоткимои\Хуреш 16.03.18\DSC08132.JPG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4784" y="1785926"/>
            <a:ext cx="2857520" cy="21431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D66A9C5-7994-4042-A9CD-F20946FD7CFD}" type="datetime1">
              <a:rPr lang="ru-RU" smtClean="0">
                <a:solidFill>
                  <a:srgbClr val="FFFFFF"/>
                </a:solidFill>
              </a:rPr>
              <a:pPr>
                <a:defRPr/>
              </a:pPr>
              <a:t>03.12.2019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97E194-8D51-4527-8139-335B3A3C114F}" type="slidenum">
              <a:rPr lang="ru-RU" smtClean="0">
                <a:solidFill>
                  <a:srgbClr val="FFFFFF"/>
                </a:solidFill>
              </a:rPr>
              <a:pPr>
                <a:defRPr/>
              </a:pPr>
              <a:t>15</a:t>
            </a:fld>
            <a:endParaRPr lang="ru-RU">
              <a:solidFill>
                <a:srgbClr val="FFFFFF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595475">
            <a:off x="185227" y="383080"/>
            <a:ext cx="2911983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7554" y="285728"/>
            <a:ext cx="2952728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505635">
            <a:off x="6476004" y="732136"/>
            <a:ext cx="2452662" cy="1561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00430" y="3786190"/>
            <a:ext cx="2762270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34" y="3000372"/>
            <a:ext cx="2786082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00826" y="3071810"/>
            <a:ext cx="2442292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357166"/>
            <a:ext cx="8186765" cy="1143008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Участие в </a:t>
            </a:r>
            <a:r>
              <a:rPr lang="ru-RU" sz="4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Республиканских соревнованиях  01.06.2019 года</a:t>
            </a:r>
            <a:endParaRPr lang="ru-RU" sz="44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F09102-E7BD-408E-8554-19D2955A3E42}" type="datetime1">
              <a:rPr lang="ru-RU" smtClean="0">
                <a:solidFill>
                  <a:srgbClr val="FFFFFF"/>
                </a:solidFill>
              </a:rPr>
              <a:pPr>
                <a:defRPr/>
              </a:pPr>
              <a:t>03.12.2019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885E77-82EF-4051-B76F-CDE15D89E518}" type="slidenum">
              <a:rPr lang="ru-RU" smtClean="0">
                <a:solidFill>
                  <a:srgbClr val="FFFFFF"/>
                </a:solidFill>
              </a:rPr>
              <a:pPr>
                <a:defRPr/>
              </a:pPr>
              <a:t>16</a:t>
            </a:fld>
            <a:endParaRPr lang="ru-RU">
              <a:solidFill>
                <a:srgbClr val="FFFFFF"/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7" y="2143116"/>
            <a:ext cx="1571635" cy="2095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7620" y="2143116"/>
            <a:ext cx="1500198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14546" y="4286256"/>
            <a:ext cx="1625215" cy="2166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69473" y="1928803"/>
            <a:ext cx="1674494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57818" y="4214818"/>
            <a:ext cx="1500198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7670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487888"/>
          </a:xfrm>
        </p:spPr>
        <p:txBody>
          <a:bodyPr/>
          <a:lstStyle/>
          <a:p>
            <a:pPr algn="ctr"/>
            <a:endParaRPr lang="ru-RU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3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endParaRPr lang="ru-RU" sz="36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ru-RU" sz="36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 </a:t>
            </a:r>
          </a:p>
          <a:p>
            <a:pPr marL="0" indent="0" algn="ctr">
              <a:buNone/>
            </a:pPr>
            <a:endParaRPr lang="ru-RU" sz="3600" b="1" i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ru-RU" sz="36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  ВНИМАНИЕ!</a:t>
            </a:r>
          </a:p>
          <a:p>
            <a:pPr algn="ctr"/>
            <a:endParaRPr lang="ru-RU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endParaRPr lang="ru-RU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885E77-82EF-4051-B76F-CDE15D89E518}" type="slidenum">
              <a:rPr lang="ru-RU" smtClean="0">
                <a:solidFill>
                  <a:srgbClr val="FFFFFF"/>
                </a:solidFill>
              </a:rPr>
              <a:pPr>
                <a:defRPr/>
              </a:pPr>
              <a:t>17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67341944"/>
      </p:ext>
    </p:extLst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04664"/>
            <a:ext cx="9144000" cy="1152128"/>
          </a:xfrm>
        </p:spPr>
        <p:txBody>
          <a:bodyPr>
            <a:normAutofit/>
          </a:bodyPr>
          <a:lstStyle/>
          <a:p>
            <a:pPr algn="ctr"/>
            <a:r>
              <a:rPr lang="ru-RU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Руководитель проекта</a:t>
            </a:r>
            <a:endParaRPr lang="ru-RU" sz="4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500174"/>
            <a:ext cx="8786842" cy="4443976"/>
          </a:xfrm>
        </p:spPr>
        <p:txBody>
          <a:bodyPr>
            <a:normAutofit/>
          </a:bodyPr>
          <a:lstStyle/>
          <a:p>
            <a:pPr marL="0" lvl="0" indent="0" algn="ctr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endParaRPr lang="ru-RU" sz="2400" b="1" i="1" dirty="0">
              <a:solidFill>
                <a:prstClr val="white">
                  <a:lumMod val="9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lvl="0" indent="0" algn="ctr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ru-RU" sz="2000" b="1" i="1" dirty="0"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i="1" dirty="0" smtClean="0"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marL="0" lvl="0" indent="0" algn="r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ru-RU" sz="1800" b="1" i="1" dirty="0" smtClean="0"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Серен </a:t>
            </a:r>
          </a:p>
          <a:p>
            <a:pPr marL="0" lvl="0" indent="0" algn="r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ru-RU" sz="1800" b="1" i="1" dirty="0" smtClean="0"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Рада </a:t>
            </a:r>
            <a:r>
              <a:rPr lang="ru-RU" sz="1800" b="1" i="1" dirty="0" err="1" smtClean="0"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Ооржаковна</a:t>
            </a:r>
            <a:r>
              <a:rPr lang="ru-RU" sz="2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</a:p>
          <a:p>
            <a:pPr marL="0" lvl="0" indent="0" algn="r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ru-RU" sz="2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инструктор </a:t>
            </a:r>
          </a:p>
          <a:p>
            <a:pPr marL="0" lvl="0" indent="0" algn="r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ru-RU" sz="2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физической культуре</a:t>
            </a:r>
            <a:endParaRPr lang="ru-RU" sz="2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lvl="0" indent="0" algn="r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ru-RU" sz="2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МБДОУ  д/с № 5 «Родничок» </a:t>
            </a:r>
          </a:p>
          <a:p>
            <a:pPr marL="0" lvl="0" indent="0" algn="r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ru-RU" sz="2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комбинированного вида</a:t>
            </a:r>
          </a:p>
          <a:p>
            <a:pPr marL="0" lvl="0" indent="0" algn="r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ru-RU" sz="2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</a:t>
            </a:r>
            <a:r>
              <a:rPr lang="ru-RU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sz="2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Сарыг-Сеп  </a:t>
            </a:r>
          </a:p>
        </p:txBody>
      </p:sp>
      <p:pic>
        <p:nvPicPr>
          <p:cNvPr id="1026" name="Picture 2" descr="C:\Users\ДОУ №5\Desktop\153641377166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2500306"/>
            <a:ext cx="3143272" cy="3886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133499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80696"/>
          </a:xfrm>
        </p:spPr>
        <p:txBody>
          <a:bodyPr>
            <a:normAutofit/>
          </a:bodyPr>
          <a:lstStyle/>
          <a:p>
            <a:pPr algn="ctr"/>
            <a:r>
              <a:rPr lang="ru-RU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Актуальность проекта</a:t>
            </a:r>
            <a:endParaRPr lang="ru-RU" sz="4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0034" y="1556792"/>
            <a:ext cx="8072494" cy="446449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altLang="ru-RU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ru-RU" altLang="ru-RU" sz="41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Одним </a:t>
            </a:r>
            <a:r>
              <a:rPr lang="ru-RU" altLang="ru-RU" sz="4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 </a:t>
            </a:r>
            <a:r>
              <a:rPr lang="ru-RU" altLang="ru-RU" sz="41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основных зрелищ на национальных праздниках тувинского народа является борьба «</a:t>
            </a:r>
            <a:r>
              <a:rPr lang="ru-RU" altLang="ru-RU" sz="41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Хуреш</a:t>
            </a:r>
            <a:r>
              <a:rPr lang="ru-RU" altLang="ru-RU" sz="41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», которая способствует всестороннему воспитанию и развитию подрастающего поколения Тувы.</a:t>
            </a:r>
            <a:endParaRPr lang="ru-RU" sz="41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33963" y="5711825"/>
            <a:ext cx="1096963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255790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Сроки реализации проекта</a:t>
            </a:r>
            <a:endParaRPr lang="ru-RU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935480"/>
            <a:ext cx="8229600" cy="3779536"/>
          </a:xfrm>
        </p:spPr>
        <p:txBody>
          <a:bodyPr>
            <a:normAutofit/>
          </a:bodyPr>
          <a:lstStyle/>
          <a:p>
            <a:r>
              <a:rPr lang="ru-RU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Долгосрочный</a:t>
            </a:r>
          </a:p>
          <a:p>
            <a:pPr>
              <a:buNone/>
            </a:pPr>
            <a:r>
              <a:rPr lang="ru-RU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Участники проекта</a:t>
            </a:r>
          </a:p>
          <a:p>
            <a:r>
              <a:rPr lang="ru-RU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Дети старшего дошкольного возраста</a:t>
            </a:r>
          </a:p>
          <a:p>
            <a:endParaRPr lang="ru-RU" sz="36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360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F09102-E7BD-408E-8554-19D2955A3E42}" type="datetime1">
              <a:rPr lang="ru-RU" smtClean="0">
                <a:solidFill>
                  <a:srgbClr val="FFFFFF"/>
                </a:solidFill>
              </a:rPr>
              <a:pPr>
                <a:defRPr/>
              </a:pPr>
              <a:t>03.12.2019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885E77-82EF-4051-B76F-CDE15D89E518}" type="slidenum">
              <a:rPr lang="ru-RU" smtClean="0">
                <a:solidFill>
                  <a:srgbClr val="FFFFFF"/>
                </a:solidFill>
              </a:rPr>
              <a:pPr>
                <a:defRPr/>
              </a:pPr>
              <a:t>4</a:t>
            </a:fld>
            <a:endParaRPr lang="ru-RU">
              <a:solidFill>
                <a:srgbClr val="FFFFFF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29058" y="4929174"/>
            <a:ext cx="1806427" cy="1928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704088"/>
            <a:ext cx="8964488" cy="708688"/>
          </a:xfrm>
        </p:spPr>
        <p:txBody>
          <a:bodyPr>
            <a:noAutofit/>
          </a:bodyPr>
          <a:lstStyle/>
          <a:p>
            <a:pPr algn="ctr"/>
            <a:r>
              <a:rPr lang="ru-RU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Задачи проекта</a:t>
            </a:r>
            <a:endParaRPr lang="ru-RU" sz="4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5720" y="1556792"/>
            <a:ext cx="8572560" cy="3443844"/>
          </a:xfrm>
        </p:spPr>
        <p:txBody>
          <a:bodyPr>
            <a:normAutofit fontScale="92500" lnSpcReduction="10000"/>
          </a:bodyPr>
          <a:lstStyle/>
          <a:p>
            <a:pPr marL="514350" lvl="0" indent="-514350" eaLnBrk="0" fontAlgn="base" hangingPunct="0">
              <a:spcAft>
                <a:spcPct val="0"/>
              </a:spcAft>
              <a:buClr>
                <a:srgbClr val="3366FF"/>
              </a:buClr>
              <a:buSzPct val="80000"/>
              <a:buAutoNum type="arabicPeriod"/>
            </a:pPr>
            <a:r>
              <a:rPr lang="ru-RU" altLang="ru-RU" sz="3000" b="1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Расширять представления дошкольников о национальном виде спорта     тувинского     народа,  о борьбе</a:t>
            </a:r>
            <a:r>
              <a:rPr lang="ru-RU" altLang="ru-RU" sz="3000" b="1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altLang="ru-RU" sz="3000" b="1" kern="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Хуреш</a:t>
            </a:r>
            <a:r>
              <a:rPr lang="ru-RU" altLang="ru-RU" sz="3000" b="1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».</a:t>
            </a:r>
          </a:p>
          <a:p>
            <a:pPr marL="514350" lvl="0" indent="-514350" eaLnBrk="0" fontAlgn="base" hangingPunct="0">
              <a:spcAft>
                <a:spcPct val="0"/>
              </a:spcAft>
              <a:buClr>
                <a:srgbClr val="3366FF"/>
              </a:buClr>
              <a:buSzPct val="80000"/>
              <a:buAutoNum type="arabicPeriod"/>
            </a:pPr>
            <a:r>
              <a:rPr lang="ru-RU" altLang="ru-RU" sz="3000" b="1" kern="0" dirty="0" smtClean="0">
                <a:latin typeface="Times New Roman" pitchFamily="18" charset="0"/>
                <a:cs typeface="Times New Roman" pitchFamily="18" charset="0"/>
              </a:rPr>
              <a:t>Познакомить детей со знаменитыми борцами Республики Тыва.</a:t>
            </a:r>
          </a:p>
          <a:p>
            <a:pPr marL="514350" lvl="0" indent="-514350" eaLnBrk="0" fontAlgn="base" hangingPunct="0">
              <a:spcAft>
                <a:spcPct val="0"/>
              </a:spcAft>
              <a:buClr>
                <a:srgbClr val="3366FF"/>
              </a:buClr>
              <a:buSzPct val="80000"/>
              <a:buAutoNum type="arabicPeriod"/>
            </a:pPr>
            <a:r>
              <a:rPr lang="ru-RU" altLang="ru-RU" sz="3000" b="1" kern="0" dirty="0" smtClean="0">
                <a:latin typeface="Times New Roman" pitchFamily="18" charset="0"/>
                <a:cs typeface="Times New Roman" pitchFamily="18" charset="0"/>
              </a:rPr>
              <a:t>Освоение специальных знаний и навыков овладения техникой и тактикой борьбы  </a:t>
            </a:r>
            <a:r>
              <a:rPr lang="ru-RU" altLang="ru-RU" sz="3000" b="1" kern="0" dirty="0" err="1" smtClean="0">
                <a:latin typeface="Times New Roman" pitchFamily="18" charset="0"/>
                <a:cs typeface="Times New Roman" pitchFamily="18" charset="0"/>
              </a:rPr>
              <a:t>Хуреш</a:t>
            </a:r>
            <a:r>
              <a:rPr lang="ru-RU" altLang="ru-RU" sz="3000" b="1" kern="0" dirty="0" smtClean="0">
                <a:latin typeface="Times New Roman" pitchFamily="18" charset="0"/>
                <a:cs typeface="Times New Roman" pitchFamily="18" charset="0"/>
              </a:rPr>
              <a:t> и ритуала «</a:t>
            </a:r>
            <a:r>
              <a:rPr lang="ru-RU" altLang="ru-RU" sz="3000" b="1" kern="0" dirty="0" err="1" smtClean="0">
                <a:latin typeface="Times New Roman" pitchFamily="18" charset="0"/>
                <a:cs typeface="Times New Roman" pitchFamily="18" charset="0"/>
              </a:rPr>
              <a:t>Девиг</a:t>
            </a:r>
            <a:r>
              <a:rPr lang="ru-RU" altLang="ru-RU" sz="3000" b="1" kern="0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marL="514350" lvl="0" indent="-514350" eaLnBrk="0" fontAlgn="base" hangingPunct="0">
              <a:spcAft>
                <a:spcPct val="0"/>
              </a:spcAft>
              <a:buClr>
                <a:srgbClr val="3366FF"/>
              </a:buClr>
              <a:buSzPct val="80000"/>
              <a:buAutoNum type="arabicPeriod"/>
            </a:pPr>
            <a:endParaRPr lang="ru-RU" altLang="ru-RU" sz="4000" b="1" i="1" kern="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71934" y="5063594"/>
            <a:ext cx="1643074" cy="1716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190367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5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</a:t>
            </a:r>
            <a:r>
              <a:rPr lang="ru-RU" sz="5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этап</a:t>
            </a:r>
            <a:br>
              <a:rPr lang="ru-RU" sz="5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5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Литература</a:t>
            </a:r>
            <a:endParaRPr lang="ru-RU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«</a:t>
            </a:r>
            <a:r>
              <a:rPr lang="ru-RU" dirty="0" err="1" smtClean="0"/>
              <a:t>Хуреш</a:t>
            </a:r>
            <a:r>
              <a:rPr lang="ru-RU" dirty="0" smtClean="0"/>
              <a:t>»   С.Ы </a:t>
            </a:r>
            <a:r>
              <a:rPr lang="ru-RU" dirty="0" err="1" smtClean="0"/>
              <a:t>Ооржак</a:t>
            </a:r>
            <a:r>
              <a:rPr lang="ru-RU" dirty="0" smtClean="0"/>
              <a:t>, </a:t>
            </a:r>
            <a:r>
              <a:rPr lang="ru-RU" dirty="0" err="1" smtClean="0"/>
              <a:t>Сат</a:t>
            </a:r>
            <a:r>
              <a:rPr lang="ru-RU" dirty="0" smtClean="0"/>
              <a:t> О.С.</a:t>
            </a:r>
          </a:p>
          <a:p>
            <a:r>
              <a:rPr lang="ru-RU" dirty="0" smtClean="0"/>
              <a:t>«Тыва </a:t>
            </a:r>
            <a:r>
              <a:rPr lang="ru-RU" dirty="0" err="1" smtClean="0"/>
              <a:t>хуреш</a:t>
            </a:r>
            <a:r>
              <a:rPr lang="ru-RU" dirty="0" smtClean="0"/>
              <a:t> -</a:t>
            </a:r>
            <a:r>
              <a:rPr lang="ru-RU" dirty="0" err="1" smtClean="0"/>
              <a:t>баштайгы</a:t>
            </a:r>
            <a:r>
              <a:rPr lang="ru-RU" dirty="0" smtClean="0"/>
              <a:t> </a:t>
            </a:r>
            <a:r>
              <a:rPr lang="ru-RU" dirty="0" err="1" smtClean="0"/>
              <a:t>базымнар</a:t>
            </a:r>
            <a:r>
              <a:rPr lang="ru-RU" dirty="0" smtClean="0"/>
              <a:t>»  </a:t>
            </a:r>
            <a:r>
              <a:rPr lang="ru-RU" dirty="0" err="1" smtClean="0"/>
              <a:t>С.Ы.Ооржак</a:t>
            </a:r>
            <a:endParaRPr lang="ru-RU" dirty="0" smtClean="0"/>
          </a:p>
          <a:p>
            <a:r>
              <a:rPr lang="ru-RU" dirty="0" smtClean="0"/>
              <a:t>Тувинская национальная борьба «</a:t>
            </a:r>
            <a:r>
              <a:rPr lang="ru-RU" dirty="0" err="1" smtClean="0"/>
              <a:t>Хуреш</a:t>
            </a:r>
            <a:r>
              <a:rPr lang="ru-RU" dirty="0" smtClean="0"/>
              <a:t>» для общеобразовательных школ РТ </a:t>
            </a:r>
            <a:endParaRPr lang="en-US" dirty="0" smtClean="0"/>
          </a:p>
          <a:p>
            <a:r>
              <a:rPr lang="ru-RU" dirty="0" smtClean="0"/>
              <a:t>Использование элементов национальных видов спорта   </a:t>
            </a:r>
            <a:r>
              <a:rPr lang="ru-RU" dirty="0" err="1" smtClean="0"/>
              <a:t>Е.Г.Аг-оол</a:t>
            </a:r>
            <a:endParaRPr lang="ru-RU" dirty="0" smtClean="0"/>
          </a:p>
          <a:p>
            <a:r>
              <a:rPr lang="ru-RU" dirty="0" smtClean="0"/>
              <a:t>Примерная программа по тувинской национальной борьбе «</a:t>
            </a:r>
            <a:r>
              <a:rPr lang="ru-RU" dirty="0" err="1" smtClean="0"/>
              <a:t>Хуреш</a:t>
            </a:r>
            <a:r>
              <a:rPr lang="ru-RU" dirty="0" smtClean="0"/>
              <a:t>» для дошкольных образовательных учреждений.  </a:t>
            </a:r>
            <a:r>
              <a:rPr lang="ru-RU" dirty="0" err="1" smtClean="0"/>
              <a:t>МОиНРТ</a:t>
            </a:r>
            <a:endParaRPr lang="ru-RU" dirty="0" smtClean="0"/>
          </a:p>
          <a:p>
            <a:pPr>
              <a:buNone/>
            </a:pP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885E77-82EF-4051-B76F-CDE15D89E518}" type="slidenum">
              <a:rPr lang="ru-RU" smtClean="0">
                <a:solidFill>
                  <a:srgbClr val="FFFFFF"/>
                </a:solidFill>
              </a:rPr>
              <a:pPr>
                <a:defRPr/>
              </a:pPr>
              <a:t>6</a:t>
            </a:fld>
            <a:endParaRPr lang="ru-RU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Национальная одежда для борьбы «</a:t>
            </a:r>
            <a:r>
              <a:rPr lang="ru-RU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Хуреш</a:t>
            </a:r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885E77-82EF-4051-B76F-CDE15D89E518}" type="slidenum">
              <a:rPr lang="ru-RU" smtClean="0">
                <a:solidFill>
                  <a:srgbClr val="FFFFFF"/>
                </a:solidFill>
              </a:rPr>
              <a:pPr>
                <a:defRPr/>
              </a:pPr>
              <a:t>7</a:t>
            </a:fld>
            <a:endParaRPr lang="ru-RU">
              <a:solidFill>
                <a:srgbClr val="FFFFFF"/>
              </a:solidFill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00430" y="5000636"/>
            <a:ext cx="1636008" cy="1708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15" descr="C:\Users\1\Desktop\ЕР\МПС\хорек-содак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786314" y="2065662"/>
            <a:ext cx="4061145" cy="2821427"/>
          </a:xfrm>
          <a:prstGeom prst="rect">
            <a:avLst/>
          </a:prstGeom>
          <a:noFill/>
        </p:spPr>
      </p:pic>
      <p:pic>
        <p:nvPicPr>
          <p:cNvPr id="3074" name="Picture 2" descr="C:\Users\ДОУ №5\Desktop\содак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2143116"/>
            <a:ext cx="3643338" cy="27342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57166"/>
            <a:ext cx="9144000" cy="1214446"/>
          </a:xfrm>
        </p:spPr>
        <p:txBody>
          <a:bodyPr>
            <a:noAutofit/>
          </a:bodyPr>
          <a:lstStyle/>
          <a:p>
            <a:pPr algn="ctr"/>
            <a:r>
              <a:rPr lang="ru-RU" sz="4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Знаменитые борцы </a:t>
            </a:r>
            <a:r>
              <a:rPr lang="ru-RU" sz="4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Республики </a:t>
            </a:r>
            <a:r>
              <a:rPr lang="ru-RU" sz="4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Тыва</a:t>
            </a:r>
            <a:endParaRPr lang="ru-RU" sz="4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4" name="Рисунок 3" descr="Мастер">
            <a:hlinkClick r:id="rId2"/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1857364"/>
            <a:ext cx="2643206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http://cs618523.vk.me/v618523657/1c79d/CgPUURCjx0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36" y="1928801"/>
            <a:ext cx="2786082" cy="3691559"/>
          </a:xfrm>
          <a:prstGeom prst="rect">
            <a:avLst/>
          </a:prstGeom>
          <a:noFill/>
        </p:spPr>
      </p:pic>
      <p:pic>
        <p:nvPicPr>
          <p:cNvPr id="2050" name="Picture 2" descr="C:\Users\ДОУ №5\Desktop\эрес кара сал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57554" y="2544777"/>
            <a:ext cx="2571768" cy="3822643"/>
          </a:xfrm>
          <a:prstGeom prst="rect">
            <a:avLst/>
          </a:prstGeom>
          <a:noFill/>
        </p:spPr>
      </p:pic>
      <p:sp>
        <p:nvSpPr>
          <p:cNvPr id="9" name="Содержимое 8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endParaRPr lang="ru-RU" sz="32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3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35256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285728"/>
            <a:ext cx="8229600" cy="114300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II </a:t>
            </a:r>
            <a:r>
              <a:rPr lang="ru-RU" sz="5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этап</a:t>
            </a:r>
            <a:br>
              <a:rPr lang="ru-RU" sz="5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5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Встреча с чемпионом</a:t>
            </a:r>
            <a:endParaRPr lang="ru-RU" sz="54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F09102-E7BD-408E-8554-19D2955A3E42}" type="datetime1">
              <a:rPr lang="ru-RU" smtClean="0">
                <a:solidFill>
                  <a:srgbClr val="FFFFFF"/>
                </a:solidFill>
              </a:rPr>
              <a:pPr>
                <a:defRPr/>
              </a:pPr>
              <a:t>03.12.2019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885E77-82EF-4051-B76F-CDE15D89E518}" type="slidenum">
              <a:rPr lang="ru-RU" smtClean="0">
                <a:solidFill>
                  <a:srgbClr val="FFFFFF"/>
                </a:solidFill>
              </a:rPr>
              <a:pPr>
                <a:defRPr/>
              </a:pPr>
              <a:t>9</a:t>
            </a:fld>
            <a:endParaRPr lang="ru-RU">
              <a:solidFill>
                <a:srgbClr val="FFFFFF"/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3" y="1571612"/>
            <a:ext cx="3675484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71934" y="3357562"/>
            <a:ext cx="4857752" cy="3021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2375</TotalTime>
  <Words>198</Words>
  <Application>Microsoft Office PowerPoint</Application>
  <PresentationFormat>Экран (4:3)</PresentationFormat>
  <Paragraphs>63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Поток</vt:lpstr>
      <vt:lpstr>     «БОРЬБА «ХУРЕШ» - НАЦИОНАЛЬНОЕ ДОСТОЯНИЕ ТУВИНЦЕВ» </vt:lpstr>
      <vt:lpstr>Руководитель проекта</vt:lpstr>
      <vt:lpstr>Актуальность проекта</vt:lpstr>
      <vt:lpstr>Сроки реализации проекта</vt:lpstr>
      <vt:lpstr>Задачи проекта</vt:lpstr>
      <vt:lpstr>I этап Литература</vt:lpstr>
      <vt:lpstr>Национальная одежда для борьбы «Хуреш»</vt:lpstr>
      <vt:lpstr>Знаменитые борцы  Республики Тыва</vt:lpstr>
      <vt:lpstr>II этап Встреча с чемпионом</vt:lpstr>
      <vt:lpstr>Показ техники исполнения танца «Девиг» и ознакомление с приемами борьбы «Хуреш»</vt:lpstr>
      <vt:lpstr>Слайд 11</vt:lpstr>
      <vt:lpstr>Слайд 12</vt:lpstr>
      <vt:lpstr>Соревнование в ДОУ среди старших  дошкольных групп</vt:lpstr>
      <vt:lpstr> III этап участие в районных соревнованиях….</vt:lpstr>
      <vt:lpstr>Слайд 15</vt:lpstr>
      <vt:lpstr>Участие в Республиканских соревнованиях  01.06.2019 года</vt:lpstr>
      <vt:lpstr>Слайд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Воспитание через национальные виды спорта</dc:title>
  <dc:creator>масяня</dc:creator>
  <cp:lastModifiedBy>Пользователь Windows</cp:lastModifiedBy>
  <cp:revision>207</cp:revision>
  <dcterms:created xsi:type="dcterms:W3CDTF">2015-04-12T08:48:38Z</dcterms:created>
  <dcterms:modified xsi:type="dcterms:W3CDTF">2019-12-03T11:08:24Z</dcterms:modified>
</cp:coreProperties>
</file>