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3" r:id="rId7"/>
    <p:sldId id="261" r:id="rId8"/>
    <p:sldId id="262" r:id="rId9"/>
    <p:sldId id="271" r:id="rId10"/>
    <p:sldId id="272" r:id="rId11"/>
    <p:sldId id="267" r:id="rId12"/>
    <p:sldId id="269" r:id="rId13"/>
    <p:sldId id="265" r:id="rId14"/>
    <p:sldId id="264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часто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начало месяца</c:v>
                </c:pt>
                <c:pt idx="1">
                  <c:v>конец месяца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очень часто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начало месяца</c:v>
                </c:pt>
                <c:pt idx="1">
                  <c:v>конец месяца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читаем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начало месяца</c:v>
                </c:pt>
                <c:pt idx="1">
                  <c:v>конец месяца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883776"/>
        <c:axId val="155893760"/>
      </c:barChart>
      <c:catAx>
        <c:axId val="155883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5893760"/>
        <c:crosses val="autoZero"/>
        <c:auto val="1"/>
        <c:lblAlgn val="ctr"/>
        <c:lblOffset val="100"/>
        <c:noMultiLvlLbl val="0"/>
      </c:catAx>
      <c:valAx>
        <c:axId val="1558937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58837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1D76-96B2-42AD-B584-F82CA00135B3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D41A0-9DF8-4A0D-B53B-C10A0E94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908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1D76-96B2-42AD-B584-F82CA00135B3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D41A0-9DF8-4A0D-B53B-C10A0E94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925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1D76-96B2-42AD-B584-F82CA00135B3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D41A0-9DF8-4A0D-B53B-C10A0E94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151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1D76-96B2-42AD-B584-F82CA00135B3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D41A0-9DF8-4A0D-B53B-C10A0E94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669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1D76-96B2-42AD-B584-F82CA00135B3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D41A0-9DF8-4A0D-B53B-C10A0E94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321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1D76-96B2-42AD-B584-F82CA00135B3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D41A0-9DF8-4A0D-B53B-C10A0E94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775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1D76-96B2-42AD-B584-F82CA00135B3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D41A0-9DF8-4A0D-B53B-C10A0E94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599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1D76-96B2-42AD-B584-F82CA00135B3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D41A0-9DF8-4A0D-B53B-C10A0E94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683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1D76-96B2-42AD-B584-F82CA00135B3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D41A0-9DF8-4A0D-B53B-C10A0E94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749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1D76-96B2-42AD-B584-F82CA00135B3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D41A0-9DF8-4A0D-B53B-C10A0E94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038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1D76-96B2-42AD-B584-F82CA00135B3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D41A0-9DF8-4A0D-B53B-C10A0E94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502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61D76-96B2-42AD-B584-F82CA00135B3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D41A0-9DF8-4A0D-B53B-C10A0E94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82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1494" y="476032"/>
            <a:ext cx="8309811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МБДОУ д/с № 5 «Родничок»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комбинированного вида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с.Сарыг-Сеп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endParaRPr lang="ru-RU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«Числа в сказках»</a:t>
            </a:r>
          </a:p>
          <a:p>
            <a:pPr algn="ctr"/>
            <a:endParaRPr lang="ru-RU" sz="24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Воспитатель: Салчак Светлана Сергеевна</a:t>
            </a:r>
          </a:p>
          <a:p>
            <a:pPr algn="ctr"/>
            <a:endParaRPr lang="ru-RU" sz="24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2019</a:t>
            </a:r>
            <a:endParaRPr lang="ru-RU" sz="24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2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ННОД «Три медведя»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24" y="1690688"/>
            <a:ext cx="5801784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4412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26061" y="961873"/>
            <a:ext cx="7501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в русских народных сказках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64969" y="2055813"/>
            <a:ext cx="4276568" cy="3350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43790" y="2055813"/>
            <a:ext cx="4408916" cy="3350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73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233" y="1427746"/>
            <a:ext cx="4922516" cy="4347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243" y="1427746"/>
            <a:ext cx="5361051" cy="4288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9415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8"/>
          <a:stretch/>
        </p:blipFill>
        <p:spPr>
          <a:xfrm>
            <a:off x="2662990" y="2055813"/>
            <a:ext cx="5967662" cy="3849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063328" y="684347"/>
            <a:ext cx="66503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Заключительный этап.</a:t>
            </a:r>
          </a:p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еатрализация сказки «Теремок»</a:t>
            </a:r>
            <a:endParaRPr lang="ru-R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56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8" r="54507" b="-1"/>
          <a:stretch/>
        </p:blipFill>
        <p:spPr>
          <a:xfrm>
            <a:off x="1121166" y="365125"/>
            <a:ext cx="4605866" cy="5775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027244" y="1213634"/>
            <a:ext cx="5090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ыставка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«Моя любимая сказка»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60" y="2167741"/>
            <a:ext cx="5221092" cy="3915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120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358" y="2103437"/>
            <a:ext cx="10515600" cy="1325563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Спасибо за внимание!</a:t>
            </a:r>
            <a:endParaRPr lang="ru-RU" sz="6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4879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1440873" y="621421"/>
            <a:ext cx="9144000" cy="5099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Математика – настоящее волшебное царство  цифр, чисел, геометрических фигур</a:t>
            </a:r>
            <a:r>
              <a:rPr lang="ru-RU" sz="240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которые могут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превратиться в удивительные сказочные персонажи.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Проблемы, решаемые в ходе реализации проекта: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настоящее время возникла серьёзная проблема: у детей падает интерес к книге, современные дети, к сожалению, всё меньше интересуются книгами. В школьном возрасте у детей часто возникает проблема с математикой, логическим мышлением. А ведь именно через чтение  ребенок может легко усваивать знания, запоминать цифры, получить первое представление о времени, пространстве, и самое главное, творчески мыслить и находить правильное решение.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7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Прямоугольник 6"/>
          <p:cNvSpPr/>
          <p:nvPr/>
        </p:nvSpPr>
        <p:spPr>
          <a:xfrm>
            <a:off x="1078831" y="616627"/>
            <a:ext cx="8257674" cy="483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Педагогическая цель: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изучить детскую литературу и узнать какие числа от 1 до 10 встречаются в сказках.</a:t>
            </a:r>
            <a:endParaRPr lang="ru-RU" sz="2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Практическая цель: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заинтересовать родителей (законных представителей) в активном ознакомлении ребёнка с художественной литературой.</a:t>
            </a:r>
            <a:endParaRPr lang="ru-RU" sz="2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Познакомить детей со сказками, где встречаются числа от 1 до 10;</a:t>
            </a:r>
            <a:endParaRPr lang="ru-RU" sz="2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-Развивать наблюдательность, элементы творчества;</a:t>
            </a:r>
            <a:endParaRPr lang="ru-RU" sz="2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Закреплять навыки порядкового счета;</a:t>
            </a:r>
            <a:endParaRPr lang="ru-RU" sz="2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Воспитывать у детей любовь к книгам, бережное отношение к ним.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4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03421" y="365125"/>
            <a:ext cx="8931441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этап.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Опрос детей.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t="21570" r="9756"/>
          <a:stretch/>
        </p:blipFill>
        <p:spPr>
          <a:xfrm>
            <a:off x="113461" y="1473977"/>
            <a:ext cx="4432103" cy="334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1" t="29681"/>
          <a:stretch/>
        </p:blipFill>
        <p:spPr>
          <a:xfrm>
            <a:off x="5769141" y="1511336"/>
            <a:ext cx="5678003" cy="3265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7577"/>
          <a:stretch/>
        </p:blipFill>
        <p:spPr>
          <a:xfrm>
            <a:off x="3658392" y="3645796"/>
            <a:ext cx="3815879" cy="309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50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777827"/>
            <a:ext cx="4352925" cy="2448520"/>
          </a:xfrm>
        </p:spPr>
      </p:pic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03158" y="704740"/>
            <a:ext cx="7988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Опрос родителей.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Анкета для родителей «Сказка в жизни вашего ребенка»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/>
          <a:stretch/>
        </p:blipFill>
        <p:spPr>
          <a:xfrm rot="5400000">
            <a:off x="3227508" y="2566388"/>
            <a:ext cx="4494967" cy="2926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66324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анкетирования родителей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95491"/>
            <a:ext cx="4463992" cy="3347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771618147"/>
              </p:ext>
            </p:extLst>
          </p:nvPr>
        </p:nvGraphicFramePr>
        <p:xfrm>
          <a:off x="5411639" y="1767576"/>
          <a:ext cx="6107071" cy="3605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98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838200" y="843240"/>
            <a:ext cx="8241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91915" y="615987"/>
            <a:ext cx="8853088" cy="991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этап.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с мамой по выходным читали сказки 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34" y="1500537"/>
            <a:ext cx="3839076" cy="4963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55" y="1499601"/>
            <a:ext cx="2792831" cy="4965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66397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35"/>
          <a:stretch/>
        </p:blipFill>
        <p:spPr>
          <a:xfrm rot="21098448">
            <a:off x="1203356" y="1076447"/>
            <a:ext cx="4463153" cy="4183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Ирина\Desktop\IMG-d17c45685736268ee5d0d010e30f46c4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9858">
            <a:off x="6243359" y="1574678"/>
            <a:ext cx="4948721" cy="3708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6862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ННОД «Теремок»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98" y="1905688"/>
            <a:ext cx="4967153" cy="3725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05688"/>
            <a:ext cx="4994765" cy="3746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4738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121</Words>
  <Application>Microsoft Office PowerPoint</Application>
  <PresentationFormat>Произвольный</PresentationFormat>
  <Paragraphs>42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анкетирования родителей</vt:lpstr>
      <vt:lpstr>Презентация PowerPoint</vt:lpstr>
      <vt:lpstr>Презентация PowerPoint</vt:lpstr>
      <vt:lpstr>ННОД «Теремок»</vt:lpstr>
      <vt:lpstr>ННОД «Три медведя»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Днс</dc:creator>
  <cp:lastModifiedBy>Ирина</cp:lastModifiedBy>
  <cp:revision>43</cp:revision>
  <dcterms:created xsi:type="dcterms:W3CDTF">2019-02-16T10:58:31Z</dcterms:created>
  <dcterms:modified xsi:type="dcterms:W3CDTF">2019-03-22T08:53:47Z</dcterms:modified>
</cp:coreProperties>
</file>