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25" r:id="rId2"/>
  </p:sldMasterIdLst>
  <p:sldIdLst>
    <p:sldId id="256" r:id="rId3"/>
    <p:sldId id="257" r:id="rId4"/>
    <p:sldId id="270" r:id="rId5"/>
    <p:sldId id="271" r:id="rId6"/>
    <p:sldId id="258" r:id="rId7"/>
    <p:sldId id="265" r:id="rId8"/>
    <p:sldId id="259" r:id="rId9"/>
    <p:sldId id="266" r:id="rId10"/>
    <p:sldId id="272" r:id="rId11"/>
    <p:sldId id="267" r:id="rId12"/>
    <p:sldId id="262" r:id="rId13"/>
    <p:sldId id="263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5" y="0"/>
            <a:ext cx="9144000" cy="6857999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685800" y="1196752"/>
            <a:ext cx="7772040" cy="2592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д/с № 5»Родничок» 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вида с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Сарыг-Сеп</a:t>
            </a:r>
            <a:r>
              <a:rPr lang="ru-R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развитию речи</a:t>
            </a:r>
          </a:p>
          <a:p>
            <a:pPr algn="ctr">
              <a:lnSpc>
                <a:spcPct val="100000"/>
              </a:lnSpc>
            </a:pP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Тема: Чтение стихотворения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А.Барто</a:t>
            </a:r>
            <a:endParaRPr lang="ru-RU" sz="31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«Кто как кричит?»</a:t>
            </a:r>
            <a:endParaRPr lang="ru-RU" sz="31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1 по 3 ноября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2021г.)</a:t>
            </a:r>
            <a:endParaRPr lang="ru-RU" sz="3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Первая младшая 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группа 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2-3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лет)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Выполнила:  </a:t>
            </a:r>
            <a:r>
              <a:rPr lang="ru-RU" sz="2800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Милёхина</a:t>
            </a:r>
            <a:r>
              <a:rPr lang="ru-RU" sz="2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Н.Е.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Дидактическая игра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«Кто как кричит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 descr="C:\Users\Админ\Desktop\image004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1784763" cy="2034630"/>
          </a:xfrm>
          <a:prstGeom prst="rect">
            <a:avLst/>
          </a:prstGeom>
          <a:noFill/>
        </p:spPr>
      </p:pic>
      <p:pic>
        <p:nvPicPr>
          <p:cNvPr id="1027" name="Picture 3" descr="C:\Users\Админ\Desktop\korov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088232" cy="2031551"/>
          </a:xfrm>
          <a:prstGeom prst="rect">
            <a:avLst/>
          </a:prstGeom>
          <a:noFill/>
        </p:spPr>
      </p:pic>
      <p:pic>
        <p:nvPicPr>
          <p:cNvPr id="1028" name="Picture 4" descr="C:\Users\Админ\Desktop\hello_html_27328a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16832"/>
            <a:ext cx="2037606" cy="2037606"/>
          </a:xfrm>
          <a:prstGeom prst="rect">
            <a:avLst/>
          </a:prstGeom>
          <a:noFill/>
        </p:spPr>
      </p:pic>
      <p:pic>
        <p:nvPicPr>
          <p:cNvPr id="2050" name="Picture 2" descr="C:\Users\Админ\Desktop\1070667_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149080"/>
            <a:ext cx="2180253" cy="1777380"/>
          </a:xfrm>
          <a:prstGeom prst="rect">
            <a:avLst/>
          </a:prstGeom>
          <a:noFill/>
        </p:spPr>
      </p:pic>
      <p:pic>
        <p:nvPicPr>
          <p:cNvPr id="2051" name="Picture 3" descr="C:\Users\Админ\Desktop\kisspng-sussex-chicken-marans-brahma-chicken-giriraja-hen-5afa6f3242f623.6332678815263619062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933056"/>
            <a:ext cx="3384376" cy="2030625"/>
          </a:xfrm>
          <a:prstGeom prst="rect">
            <a:avLst/>
          </a:prstGeom>
          <a:noFill/>
        </p:spPr>
      </p:pic>
      <p:pic>
        <p:nvPicPr>
          <p:cNvPr id="2052" name="Picture 4" descr="C:\Users\Админ\Desktop\01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861048"/>
            <a:ext cx="170311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268760"/>
            <a:ext cx="61926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Уважаемые родители</a:t>
            </a:r>
            <a:r>
              <a:rPr lang="ru-RU" sz="3200" b="1" dirty="0" smtClean="0"/>
              <a:t>!</a:t>
            </a:r>
          </a:p>
          <a:p>
            <a:pPr algn="ctr"/>
            <a:endParaRPr lang="ru-RU" sz="1600" b="1" dirty="0"/>
          </a:p>
          <a:p>
            <a:pPr algn="ctr"/>
            <a:r>
              <a:rPr lang="ru-RU" sz="2800" dirty="0"/>
              <a:t>Во время </a:t>
            </a:r>
            <a:r>
              <a:rPr lang="ru-RU" sz="2800" dirty="0" smtClean="0"/>
              <a:t>занятия </a:t>
            </a:r>
            <a:r>
              <a:rPr lang="ru-RU" sz="2800" dirty="0" smtClean="0"/>
              <a:t>с </a:t>
            </a:r>
            <a:r>
              <a:rPr lang="ru-RU" sz="2800" dirty="0"/>
              <a:t>ребенком, </a:t>
            </a:r>
            <a:endParaRPr lang="ru-RU" sz="2800" dirty="0" smtClean="0"/>
          </a:p>
          <a:p>
            <a:pPr algn="ctr"/>
            <a:r>
              <a:rPr lang="ru-RU" sz="2800" dirty="0" smtClean="0"/>
              <a:t>сделайте </a:t>
            </a:r>
            <a:r>
              <a:rPr lang="ru-RU" sz="2800" dirty="0"/>
              <a:t>пожалуйста </a:t>
            </a:r>
            <a:r>
              <a:rPr lang="ru-RU" sz="2800" dirty="0" smtClean="0"/>
              <a:t>фотографии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Отправить </a:t>
            </a:r>
            <a:r>
              <a:rPr lang="ru-RU" sz="2800" dirty="0"/>
              <a:t>фотографии можно в группу </a:t>
            </a:r>
            <a:r>
              <a:rPr lang="ru-RU" sz="2800" dirty="0" err="1" smtClean="0"/>
              <a:t>вайбер</a:t>
            </a:r>
            <a:r>
              <a:rPr lang="ru-RU" sz="2800" dirty="0" smtClean="0"/>
              <a:t> </a:t>
            </a:r>
            <a:r>
              <a:rPr lang="ru-RU" sz="2800" dirty="0"/>
              <a:t>или лично вашему </a:t>
            </a:r>
            <a:r>
              <a:rPr lang="ru-RU" sz="2800" dirty="0" smtClean="0"/>
              <a:t>воспитателю.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Результаты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924" y="1916832"/>
            <a:ext cx="518457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144000" cy="6858000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899592" y="836712"/>
            <a:ext cx="7200800" cy="5505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Дидактическое упражнение «Ветерок»</a:t>
            </a:r>
            <a:endParaRPr lang="ru-RU" sz="3200" b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Предложить детям подуть на султанчик</a:t>
            </a:r>
            <a:r>
              <a:rPr lang="ru-RU" sz="2400" b="0" i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2400" b="0" i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Ветры по небу гуляют,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Ветры щёки надувают,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Дуют, дуют, листья рвут,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Над рекой деревья гнут.</a:t>
            </a:r>
          </a:p>
          <a:p>
            <a:pPr>
              <a:lnSpc>
                <a:spcPct val="100000"/>
              </a:lnSpc>
            </a:pPr>
            <a:endParaRPr lang="ru-RU" sz="2400" b="0" i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5" name="Picture 3" descr="C:\Users\Админ\Desktop\36214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3429000" cy="267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144000" cy="6858000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899592" y="836712"/>
            <a:ext cx="7200800" cy="5505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Дидактическое упражнение «Ветерок»</a:t>
            </a:r>
            <a:endParaRPr lang="ru-RU" sz="3200" b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400" b="0" i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0" i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098" name="Picture 2" descr="C:\Users\Админ\Desktop\png-clipart-tree-season-the-autumn-outing-leaf-photograph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00308"/>
            <a:ext cx="5472608" cy="457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3071216"/>
            <a:ext cx="3385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Нарисуйте </a:t>
            </a:r>
          </a:p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ребенком </a:t>
            </a:r>
          </a:p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lang="ru-RU" sz="3600" b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сенние листочки</a:t>
            </a:r>
            <a:endParaRPr lang="ru-RU" sz="3600" b="1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692696"/>
            <a:ext cx="3599688" cy="543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TextShape 1"/>
          <p:cNvSpPr txBox="1"/>
          <p:nvPr/>
        </p:nvSpPr>
        <p:spPr>
          <a:xfrm>
            <a:off x="539553" y="631143"/>
            <a:ext cx="8159244" cy="550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Чтение</a:t>
            </a: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стихотворения 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«Кто как кричит»</a:t>
            </a:r>
            <a:endParaRPr lang="ru-RU" sz="3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ru-RU" sz="3200" dirty="0"/>
              <a:t>   </a:t>
            </a:r>
            <a:r>
              <a:rPr lang="ru-RU" sz="900" dirty="0"/>
              <a:t> </a:t>
            </a:r>
            <a:r>
              <a:rPr lang="ru-RU" sz="100" dirty="0" smtClean="0"/>
              <a:t>           </a:t>
            </a:r>
          </a:p>
          <a:p>
            <a:r>
              <a:rPr lang="ru-RU" sz="3200" dirty="0" smtClean="0"/>
              <a:t>                </a:t>
            </a:r>
            <a:r>
              <a:rPr lang="ru-RU" sz="3200" dirty="0" smtClean="0"/>
              <a:t>Ку-ка-ре-ку!</a:t>
            </a:r>
          </a:p>
          <a:p>
            <a:r>
              <a:rPr lang="ru-RU" sz="3200" dirty="0" smtClean="0"/>
              <a:t>                Кур стерегу.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Кудах-тах-тах!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Снеслась в кустах.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</a:t>
            </a:r>
            <a:r>
              <a:rPr lang="ru-RU" sz="3200" dirty="0" err="1" smtClean="0"/>
              <a:t>Пить,пить</a:t>
            </a:r>
            <a:r>
              <a:rPr lang="ru-RU" sz="3200" dirty="0" smtClean="0"/>
              <a:t>, пить!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Воды попить.</a:t>
            </a:r>
            <a:endParaRPr lang="ru-RU" sz="3200" dirty="0" smtClean="0"/>
          </a:p>
          <a:p>
            <a:r>
              <a:rPr lang="ru-RU" sz="3200" dirty="0"/>
              <a:t>                </a:t>
            </a:r>
          </a:p>
          <a:p>
            <a:r>
              <a:rPr lang="ru-RU" sz="3200" dirty="0"/>
              <a:t>                </a:t>
            </a: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TextShape 1"/>
          <p:cNvSpPr txBox="1"/>
          <p:nvPr/>
        </p:nvSpPr>
        <p:spPr>
          <a:xfrm>
            <a:off x="539553" y="631143"/>
            <a:ext cx="8159244" cy="550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3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ru-RU" sz="3200" dirty="0"/>
              <a:t>   </a:t>
            </a:r>
            <a:r>
              <a:rPr lang="ru-RU" sz="900" dirty="0"/>
              <a:t> </a:t>
            </a:r>
            <a:r>
              <a:rPr lang="ru-RU" sz="100" dirty="0" smtClean="0"/>
              <a:t>           </a:t>
            </a:r>
          </a:p>
          <a:p>
            <a:r>
              <a:rPr lang="ru-RU" sz="3200" dirty="0" smtClean="0"/>
              <a:t>              </a:t>
            </a:r>
            <a:r>
              <a:rPr lang="ru-RU" sz="3200" dirty="0" smtClean="0"/>
              <a:t>  </a:t>
            </a:r>
            <a:r>
              <a:rPr lang="ru-RU" sz="3200" dirty="0" err="1" smtClean="0"/>
              <a:t>Мурр</a:t>
            </a:r>
            <a:r>
              <a:rPr lang="ru-RU" sz="3200" dirty="0" smtClean="0"/>
              <a:t>- </a:t>
            </a:r>
            <a:r>
              <a:rPr lang="ru-RU" sz="3200" dirty="0" err="1" smtClean="0"/>
              <a:t>мурр</a:t>
            </a:r>
            <a:r>
              <a:rPr lang="ru-RU" sz="3200" dirty="0" smtClean="0"/>
              <a:t>…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Пугаю кур.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</a:t>
            </a:r>
            <a:r>
              <a:rPr lang="ru-RU" sz="3200" dirty="0" err="1" smtClean="0"/>
              <a:t>Кра</a:t>
            </a:r>
            <a:r>
              <a:rPr lang="ru-RU" sz="3200" dirty="0" smtClean="0"/>
              <a:t>, </a:t>
            </a:r>
            <a:r>
              <a:rPr lang="ru-RU" sz="3200" dirty="0" err="1" smtClean="0"/>
              <a:t>кра</a:t>
            </a:r>
            <a:r>
              <a:rPr lang="ru-RU" sz="3200" dirty="0" smtClean="0"/>
              <a:t>, </a:t>
            </a:r>
            <a:r>
              <a:rPr lang="ru-RU" sz="3200" dirty="0" err="1" smtClean="0"/>
              <a:t>кра</a:t>
            </a:r>
            <a:r>
              <a:rPr lang="ru-RU" sz="3200" dirty="0" smtClean="0"/>
              <a:t>!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Завтра дождь с утра.</a:t>
            </a:r>
          </a:p>
          <a:p>
            <a:r>
              <a:rPr lang="ru-RU" sz="3200" dirty="0" smtClean="0"/>
              <a:t>                </a:t>
            </a:r>
            <a:r>
              <a:rPr lang="ru-RU" sz="3200" dirty="0" err="1" smtClean="0"/>
              <a:t>Му-у</a:t>
            </a:r>
            <a:r>
              <a:rPr lang="ru-RU" sz="3200" dirty="0" smtClean="0"/>
              <a:t>, </a:t>
            </a:r>
            <a:r>
              <a:rPr lang="ru-RU" sz="3200" dirty="0" err="1" smtClean="0"/>
              <a:t>му-у</a:t>
            </a:r>
            <a:r>
              <a:rPr lang="ru-RU" sz="3200" dirty="0" smtClean="0"/>
              <a:t>!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Молока кому?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«Ку-ка-ре</a:t>
            </a:r>
            <a:r>
              <a:rPr lang="ru-RU" sz="3200" dirty="0" smtClean="0"/>
              <a:t>-ку! Кур стерегу!»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Кто так кричит?</a:t>
            </a:r>
            <a:endParaRPr lang="ru-RU" sz="3200" dirty="0" smtClean="0"/>
          </a:p>
          <a:p>
            <a:r>
              <a:rPr lang="ru-RU" sz="3200" dirty="0"/>
              <a:t>                </a:t>
            </a:r>
          </a:p>
          <a:p>
            <a:r>
              <a:rPr lang="ru-RU" sz="3200" dirty="0"/>
              <a:t>                </a:t>
            </a: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Дидактическая игра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изменилось?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 descr="C:\Users\Админ\Desktop\image004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1784763" cy="2034630"/>
          </a:xfrm>
          <a:prstGeom prst="rect">
            <a:avLst/>
          </a:prstGeom>
          <a:noFill/>
        </p:spPr>
      </p:pic>
      <p:pic>
        <p:nvPicPr>
          <p:cNvPr id="1027" name="Picture 3" descr="C:\Users\Админ\Desktop\korov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088232" cy="2031551"/>
          </a:xfrm>
          <a:prstGeom prst="rect">
            <a:avLst/>
          </a:prstGeom>
          <a:noFill/>
        </p:spPr>
      </p:pic>
      <p:pic>
        <p:nvPicPr>
          <p:cNvPr id="1028" name="Picture 4" descr="C:\Users\Админ\Desktop\hello_html_27328a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16832"/>
            <a:ext cx="2037606" cy="203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Дидактическая игра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изменилось?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 descr="C:\Users\Админ\Desktop\image004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1784763" cy="2034630"/>
          </a:xfrm>
          <a:prstGeom prst="rect">
            <a:avLst/>
          </a:prstGeom>
          <a:noFill/>
        </p:spPr>
      </p:pic>
      <p:pic>
        <p:nvPicPr>
          <p:cNvPr id="1027" name="Picture 3" descr="C:\Users\Админ\Desktop\korov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088232" cy="2031551"/>
          </a:xfrm>
          <a:prstGeom prst="rect">
            <a:avLst/>
          </a:prstGeom>
          <a:noFill/>
        </p:spPr>
      </p:pic>
      <p:pic>
        <p:nvPicPr>
          <p:cNvPr id="1028" name="Picture 4" descr="C:\Users\Админ\Desktop\hello_html_27328a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16832"/>
            <a:ext cx="2037606" cy="203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Дидактическая игра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>
              <a:buClr>
                <a:srgbClr val="000000"/>
              </a:buClr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изменилось?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 descr="C:\Users\Админ\Desktop\image004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1784763" cy="2034630"/>
          </a:xfrm>
          <a:prstGeom prst="rect">
            <a:avLst/>
          </a:prstGeom>
          <a:noFill/>
        </p:spPr>
      </p:pic>
      <p:pic>
        <p:nvPicPr>
          <p:cNvPr id="1027" name="Picture 3" descr="C:\Users\Админ\Desktop\korov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16832"/>
            <a:ext cx="2088232" cy="2031551"/>
          </a:xfrm>
          <a:prstGeom prst="rect">
            <a:avLst/>
          </a:prstGeom>
          <a:noFill/>
        </p:spPr>
      </p:pic>
      <p:pic>
        <p:nvPicPr>
          <p:cNvPr id="1028" name="Picture 4" descr="C:\Users\Админ\Desktop\hello_html_27328a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16832"/>
            <a:ext cx="2037606" cy="203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134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Аспект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Windows User</cp:lastModifiedBy>
  <cp:revision>59</cp:revision>
  <dcterms:created xsi:type="dcterms:W3CDTF">2017-09-25T05:51:55Z</dcterms:created>
  <dcterms:modified xsi:type="dcterms:W3CDTF">2021-10-31T14:08:09Z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