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80" autoAdjust="0"/>
    <p:restoredTop sz="94660"/>
  </p:normalViewPr>
  <p:slideViewPr>
    <p:cSldViewPr>
      <p:cViewPr varScale="1">
        <p:scale>
          <a:sx n="73" d="100"/>
          <a:sy n="73" d="100"/>
        </p:scale>
        <p:origin x="-9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9752-6252-495A-A5A9-5E7CD493CAB3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0495E-2F35-4B11-BA88-28A8C066A4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21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0495E-2F35-4B11-BA88-28A8C066A40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081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0495E-2F35-4B11-BA88-28A8C066A40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57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280920" cy="619268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МБДОУ № 5 « Родничок» комбинированного вида с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Сарыг-Сеп</a:t>
            </a:r>
          </a:p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( 25 по  30 октября  2021  год)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старшая группа №1 (5-6)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лет</a:t>
            </a:r>
          </a:p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ННОД ознакомление  с предметным и социальным 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окружением</a:t>
            </a:r>
          </a:p>
          <a:p>
            <a:endParaRPr lang="ru-RU" sz="4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«Наряды </a:t>
            </a:r>
            <a:r>
              <a:rPr lang="ru-RU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куклы Т</a:t>
            </a:r>
            <a:r>
              <a:rPr lang="ru-RU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ани»</a:t>
            </a:r>
          </a:p>
          <a:p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Выполнил:  воспитатель  старшей группы: </a:t>
            </a:r>
            <a:r>
              <a:rPr lang="ru-RU" sz="19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оокур</a:t>
            </a:r>
            <a:r>
              <a:rPr lang="ru-RU" sz="1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А.Д.</a:t>
            </a:r>
            <a:endParaRPr lang="ru-RU" sz="19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8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252728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Отгадайте  загадки.</a:t>
            </a:r>
            <a:endParaRPr lang="ru-RU" sz="5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1916832"/>
            <a:ext cx="8352928" cy="46085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холода и  снега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Согреет, где б ты не был!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Пусть в ней похож ты на мишутку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Зимой наденешь что ты? ( шубку).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только отправляется, 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зимой  гулять,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Жильцы в дома вселяются,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 каждой- целых пять ( перчатки)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Словно ,  майка,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с рукавами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девочка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мальчонка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Носят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меня, ведь я  ( футболка).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6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692696"/>
            <a:ext cx="8640959" cy="597666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17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Беседа на тему « Одежда</a:t>
            </a:r>
            <a:r>
              <a:rPr lang="ru-RU" sz="17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76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7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 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чего   нужна 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одежда 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Какую 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одежду мы носим в разные времена года?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Перечислите осеннюю и  весеннюю одежду.</a:t>
            </a: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Перечислите зимнюю </a:t>
            </a: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одежду.</a:t>
            </a:r>
            <a:endParaRPr lang="ru-RU" sz="9600" b="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96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Перечислите  летнюю  одежду.</a:t>
            </a:r>
          </a:p>
          <a:p>
            <a:pPr marL="0" indent="0">
              <a:buNone/>
            </a:pPr>
            <a:endParaRPr lang="ru-RU" sz="9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В любое время года мы можем дома, в гостьях, заниматься спортом, отдыхать, для каждого случая предназначена своя одежда.</a:t>
            </a: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b="1" dirty="0" smtClean="0"/>
          </a:p>
          <a:p>
            <a:pPr>
              <a:buFont typeface="Wingdings" pitchFamily="2" charset="2"/>
              <a:buChar char="Ø"/>
            </a:pPr>
            <a:endParaRPr lang="ru-RU" b="1" dirty="0" smtClean="0"/>
          </a:p>
          <a:p>
            <a:pPr marL="0" indent="0">
              <a:buNone/>
            </a:pPr>
            <a:endParaRPr lang="ru-RU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57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568951" cy="557748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39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Выучить пальчиковую </a:t>
            </a:r>
            <a:r>
              <a:rPr lang="ru-RU" sz="39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гимнастику «Стирка»</a:t>
            </a:r>
          </a:p>
          <a:p>
            <a:pPr marL="0" indent="0">
              <a:lnSpc>
                <a:spcPct val="150000"/>
              </a:lnSpc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Мылом мылю я носки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(водим </a:t>
            </a:r>
            <a:r>
              <a:rPr lang="ru-RU" sz="26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кулачком по ладошке).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Крепко трутся кулачки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(трем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кулачками друг о друга).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Сполосну носочки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ловко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(двигаем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кистями рук вправо- влево).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повешу на веревку.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(поднимаем </a:t>
            </a:r>
            <a:r>
              <a:rPr lang="ru-RU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руки вверх, кисти сгибаем).</a:t>
            </a:r>
          </a:p>
        </p:txBody>
      </p:sp>
    </p:spTree>
    <p:extLst>
      <p:ext uri="{BB962C8B-B14F-4D97-AF65-F5344CB8AC3E}">
        <p14:creationId xmlns:p14="http://schemas.microsoft.com/office/powerpoint/2010/main" val="183716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640959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Нарисуйте с ребенком разную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одежду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и подарите кукле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Тане</a:t>
            </a:r>
          </a:p>
          <a:p>
            <a:pPr marL="0" indent="0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88840"/>
            <a:ext cx="7848872" cy="45811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7951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556792"/>
            <a:ext cx="8640959" cy="4569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Уважаемые  родители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!!!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Во время деятельности с ребенком , сделайте пожалуйста фотографии, отправить  фотографии  можно в  группу в </a:t>
            </a:r>
            <a:r>
              <a:rPr lang="ru-RU" sz="4400" b="1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и лично воспитателю.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76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269</TotalTime>
  <Words>246</Words>
  <Application>Microsoft Office PowerPoint</Application>
  <PresentationFormat>Экран (4:3)</PresentationFormat>
  <Paragraphs>65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Презентация PowerPoint</vt:lpstr>
      <vt:lpstr>Отгадайте  загадки.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2020</dc:creator>
  <cp:lastModifiedBy>2020</cp:lastModifiedBy>
  <cp:revision>27</cp:revision>
  <dcterms:created xsi:type="dcterms:W3CDTF">2021-10-19T09:18:50Z</dcterms:created>
  <dcterms:modified xsi:type="dcterms:W3CDTF">2021-10-28T00:44:15Z</dcterms:modified>
</cp:coreProperties>
</file>