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9" r:id="rId4"/>
    <p:sldId id="272" r:id="rId5"/>
    <p:sldId id="273" r:id="rId6"/>
    <p:sldId id="275" r:id="rId7"/>
    <p:sldId id="264" r:id="rId8"/>
    <p:sldId id="265" r:id="rId9"/>
    <p:sldId id="266" r:id="rId10"/>
    <p:sldId id="267" r:id="rId11"/>
    <p:sldId id="274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CC0099"/>
    <a:srgbClr val="3333CC"/>
    <a:srgbClr val="2506AA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24259D-B698-4266-8399-2C2DC1F0F251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E23FB-A6A0-44B0-8D08-6C011D0408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s://avatars.mds.yandex.net/get-pdb/752643/171720fb-5eb6-4160-a714-214dd34ecdde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5715041" cy="3500462"/>
          </a:xfrm>
          <a:prstGeom prst="rect">
            <a:avLst/>
          </a:prstGeom>
          <a:noFill/>
        </p:spPr>
      </p:pic>
      <p:sp>
        <p:nvSpPr>
          <p:cNvPr id="11266" name="AutoShape 2" descr="data:image/jpg;base64,%20/9j/4AAQSkZJRgABAQEAYABgAAD/2wBDAAUDBAQEAwUEBAQFBQUGBwwIBwcHBw8LCwkMEQ8SEhEPERETFhwXExQaFRERGCEYGh0dHx8fExciJCIeJBweHx7/2wBDAQUFBQcGBw4ICA4eFBEUHh4eHh4eHh4eHh4eHh4eHh4eHh4eHh4eHh4eHh4eHh4eHh4eHh4eHh4eHh4eHh4eHh7/wAARCAC0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rAq8Zxir8e0AVTRMD1pylshc4pkk9x92otjFe496RvMLnBz9aY8skYxuG76UxoWRfLRV65pyxfJwfxqv58mF3KKsLJyFPftUjI1i3TdePWtBF2J7mooguOQBzxUqHdJ7CmgGldsinjFSS4VDxnmlcZRuM4FOZS8S8YJpAWMr5Yc/lVEKrSySE9DmtGK0eREUI23+IkcYqpdsjXEnkKFQAACmBWnP7vb78Cm7UhcO44P8AOi6+Zc8jAp8277JASwL9fWkBpWUO9W657VBqydPQH9au6VMuNv8AFjJHeql5IrCRQAcN37UAYerxstjMNg/1RySelbdocxQ54HlgfpWXrYJspzty2w8+2K14wBa2/wD1zU/pQgJTnbu7Coo14IyTk1LIzCNR0B9qZEB5bbs8mmBjX/iTS7PUjYzzsZkOGRY2JHfsKmh1rTbm/jtLX7Q5bJLvCyL09WxUN7oVpPri383h641ASgKHRGZSRxzjvWjPpNtb3AMXh1LAABhK9sykN6ZYenpXgSzCaxqoJ9T6+FLLv7Nc3S97l3vrcJVywZd2B71FNgxYZ8LnNTOqqWXdgY7+tLpNjc6pqcNhZR+ZNMwXaFzj/aPoBX0Nz45lWx0y/wBWv0sNLheeZhnaegHck9hXsHhvwlZaBpKIEVr6RcTTkZbPcD0A7V0vh/w3pnh+yWGzgUO8e2Wcj55G9SfT2pLws0EXzAOrDIz+BpNjSOY1C1DapFZqAsa22cDrjOKZH4dSeUsyjLjk+ijtVvUnVvFqRIPnW0Qn/dZzn+VdTpsSKqkjJcjt2qEijzv4n6WieEWsYLUu91PDC2FzsQ/MSfT7mPxrmfDngmb5THZ+Up/jlwi/r1/Cuz+Kt5eWuuQw2l3LbeYvysucP6rxznvWHp+qT6Aq3d5DeXs7jaPNG3P/AAJiWA+iiuKvTU53b0PQw1Z06dorU7fwp4I06Irc6g32oLzsGVjH9WHvwK6tr2O8hiWydVs1baGQYEmOy/7Pv3x6VgafJd6no8S6rHGEn+drePKqidgc8sT3JrRM6r5Kxqqqg4UcAD0rppU4wXuo461adSV5MsX0rLdwShuFbFY/jW1v57BodOg3RTZaSQuAFHpVnUp8wK+/OGB69KTcbm3aNWY9wM8VozI5nQoHi0m3j3Y2qRj8TRUlpqNtBAIZMb1LA/maKnQnU8PZ9qDtTd3INQMzeuakj56mtBk+75s9KR5flbYhZs9aRgdoocKIdzGgZUYsZsHj6dKuIvzB854qqrK0wA/GrjY3BeOlICRVPlmTA34wD7VYgUbV3Hn0qvGGELZ4BOBz2q3DjGRzQBJGoAPGSas2sJW7EZ7GmacqfbB5n3euKsXdx5VzujxucZJHagCzrE4jTyIycnhselc+oIZtp4q/ICx8w5JNVJI5G+WMfM3AoApy5aTZz6mppZMx28IX5i+Mj+6Bk0zpI684jbbuPf1qzaRKzKzdVyAT2zQMk0o7NT2kfKy7R9aWeJfNlVemQTUg2R3SSRg/Ke56mkUB55JAcAthh6UAZercWs/zY+Rs5+laFmhNtAzMQvlLgfhVDWlItpW5IKt0+laFm2bOBepMa8fhSW4PYkkWTCknAJqzpkYmvbeN/uPMqsPUZ6VBGy7NvI5NVr7VJtEsP7Rh+ys0EyMwnBI2bhnGO9Y4tzVCfItbO1u5UHFSTm7LqevSMY8LGxjRBhVT5Qo9gKmudZaWymsr5RcQPbMGVhnpnmvJT8ZtHe1Z20u5+0dAiyDYf+BdcfhWBP8AGfUrGSK9utKs2V5dqRwSFwYSfmSQOoyfcflX4zhuHM7jUdRQcXfe6v8AnqezV4gyiaUPap9t/wDI6j4Q6WPiDcSKrNZx26pJdBx84DE8L9cHmvoCw0PStBtUh0+yit0BALKvzN9T1Jrwj4C+MdNh8a6/cWGmw2lpfRRSCzgB+RU4Zl7dWB2+/Fe+z6hBPZLdW8iz2soyCp7f0/pX7PQrOcE5Kztqux8vl8p1MOpylzatX72f+Qy7ZVt1LDcmOcenrXJ+KZFs0+1hsBSSpByDxmoPFPiW/wDD8ZuIrVL2wB3uOj7P4se4/lWFr+uaTq3hO51rSrxJ7WLbJJGW+eIg8qR9CapzWx6Cpu1y7LDNc+KrPVIn/dyWiRsMdc8j+Zrt5JEjnghXqckD2FcToUp+y2xJJEcUag98hcVtT3TJqVruwcZAOexqo7ENamN8U7eS6sQ3lkPGQ0behHvXN2Or25tW+2xvJcRL+7bbuAOO4r1DWNL/ALS00iIbzjpXiev2WrQa7JBb6fcsiH5iIzwO/PpWVRWdzak9LM9I0rXrXSfAH9sa/qdvbQqhL3Nw4QZJOAM9/QVk6/4yay8LRa/p2l32rwsnmeTAmyXYej7Xwcfhn2rO8QeH7PxP4G0Wwv1ka2trsS3EakZO3LAc+4X9anvPEunR2Lx/6VO0CEukqeWQoHJJPp610RslqYNNvQ8pm/aA8Qa5qkWieFfCUUl5cvsjE85c57kgAYA6k57V6bpni3xCsK6NqdvGL7y9sl1boUXJ67QScY7V87x/F3Q9P+JWoa7oPhiz+xzoIHkJK3DYPMg7cnqMDIA5rvJviNfatJp9zpt7p80M0qwpJbn5yzfwOjcqR/IUVGkrigm3Y5bxL4C8ZXGv308Pj7WxG87FRJcNuAz0O0gfpRXrsFuGiVm+ZjyT6mivIljal3Y9uOApWVziwozySaMgEUxH3H0qORnWTjle1evc8QtSSDbhTyKhk8xol3sQOwFLsLBeO/NWHU+WoFIZUWIKm7nOKtD7q4POKjGcH8qWE8Ybqp4FAF2Jd1sN341MrbY8qMCoYWyo9KsDpjHFAEke7cH3FfcdamcDh+pHr3qHGQvp61YxuCt70AEZ/hPT0pWBRSwwCRhc+tNQHcenWlmfcF2/dTP60DKMu0Aqy5Psakjwu0qajdeN4p24LBGe/NAE4G6RAMMzHAGamWOOG1dScs75J96itmkRlliKLMCCpZdwH4VBcTNLM/zjIcg4GMHNAEWtRq9mVVSwKv8AhV7w/pOo3trbva25KeWvzscDpVvSLBtRuIItpeIZ8xscY9DXpGnxpFEiJGAijACjAA9q4cRiXTfLHc9HCYNVVzT2OI/4Ru9jPmXEihf7qdfzrC+IFhEvgjUobWAtMVXGBlj84J/SvVNSkRYzt44ry3xNrsNneSRmQK47Zrzp4ipKau7nqywFGVCdNK3Mmr+p4RMYrXH2iZIGPQSMFP60t5cafNaRxNfWrMOQBMp7/WrHx0uo9S1zSpyBKqW53LnqN/TNc5rHh2Cw1jT5bT/jzvUSeBWPzKD1B+nr713RxN4c1j5OPAMHVhF12ubbT/gnsvwCby/FV03ULYsCf+BpXq6+Lm8M3zzSbpdMkP8ApcI5Kf8ATRB6juO4968d8Bammlard3Mj4Bt2UEnvuH+FU/F3jRJPMVZPXvXBHEznNTirH164bpZLSeC5+db3tbf7z3nXtfsUVN9ys+mXihoZlOQuRwR6/wCRXgHitbvR/FFxZwz+Xb3uYn2NhJVY5BHauc0LxleLYyaFcCRtPlctaOQcRvnJUH0PX61T8T6tcXdslvKxmjX5cHkj6V3+05nqcCw/KnZn1VdaxYw6pHpGmSF7e3jDyXBOQztj5Rj0Fa17dqbi0kPK9zjrXg/wo1S+XRYLW8j2SQ/KplOGZc8E/h/KvW3uPtWnRytJGjxgHAfPIrqjO6OCdFK1j023luo7ZJ7QSScYK5qhqF/rdyjRm3SFOjNt5Io8EakbmzjRplDgYKqea3tRjeSI4Bxj0rZanI9NDxzxRcahZ+DvEEenm5hnto3niuI2ULCyjcCc9eR0AryL4k+K/H3ij4R6ffTaD9khuUP9o3Nucu0Y+6dnVEbrzn8uvtXiVLez1mSO/Um0vF8pww4545FXrjwrBGUvrGU24kQFlLZQrj0PaqjKyE0fn1PGr3KR2azSXLNsSNYySxPQCvo/4L/DqPQNOTUNatIm1iZhI3fyFxgJn15OcetdPH4O8LxeM5Nb0fT445gCu9P9UXz80iL/AAk9Mj+tdtYWhAFeXjcY23CB7WX5eklUqfISO3IQdBRV37vy4HFFeXc9qyPI0GCc8HOKSIkzkEHApm5/L3E/MT1p8TFiCTntX058WXkIyF74zUjfdzSRjIFLN8sZPpQBAyllx+VPVPmGRknGaHZY7bzGIH1p7KwHvigCeNsNtAGBVmLJGfWqcXzoFxjntVu3+XANAybace+eKTcQR7nHNOUBuvbmoXzwS3OcimBPu2g/MM0gyMgHKnkVLBF9oyD/AAjJpGjaNVVVGV4GaQ0Q74UtZ1KFndcJx0OetRKpa1Qk8r61beJWh3OygqDwKrgfKF7ZpDJYMFF4AKmm6Dpst5eyrI2FeZmz6LUkQwCKXTJ7tdditYFxC0TMz+h4/wAaxxFR06baOjCUVVqpS2PQNIs4IoooYYwqZ4A/mfeunaKGGAYGOOTWT4Ut4YtLea6lDsiFmbt61X0XUlm0KymuZSXuoBIBnk55rxdd2fRNLaPQzde1CFJmi8wBvTvXzJ8SdXuT43v4t5CRsoXnttB/rXo3xA1q5l8aXUcLtFbWCKJX/vsRkKPzGa4TWvBOv6/fvrFp9mMV0FZd8m1sAAc8e1FGnKTdkVWqwglzOxzMJvNU1mya1jEtwg2xBugY9GPsCc/hXW69aQ6WV0OVjeXH7uSSbJPlsHyBz0+UnP8AvVkjR9a8IajE7zxQ3rISjxYkwpOO44OR1pbbzHnEkrF3Z9zsclmOeSST1rlxCmqlm9F08/8AJH0mWZcsS6Vd/CrW89STVLbVLwLbaRA807vhgvGF9SewrQ0XwCkai616YXEoPECH92D7nv8AypdP1FtKvjOpd+MFQQu4Z6HrXXW96L7SILzy/L83J25zjnH9K9HK1SkuV7nm8Z08RTqqvF+47LzuZWpWVlc2Qs5bZDAPuqBgLjpj0rGh0WxtJWn2tK5PymTnb9K3rhtxJ6AHAHpVC4fgjFey4RbvY+CVSSTSZTa5MFysoZhg84OK9M8I6joJsVW5mlMhHKgevvXld58yE4xXSeBPEmm2UAs9esZJ7ViVWeH78Z9CO45rKorPmOnDyunBnsugO+m3KSWk8ccD4ILtzXqWjajHe26j7Qjtj+E14BZ6D4f11d2h+N7UoT8sNw2x19uasSeHPiB4dxc6Tdi9gHObeTPH0NKNRrpoKpSi3vZ+aPX/ABnH/ZqLfi1S4UnDMV3FB7Zry7xDqNzdOmlWV3ctbnLXDngOp5CD+vtx3rV8P/ETxVc6RJa3mnwrIw2LLMuSD3O3p+dU7SzIYyP8zsSzE9z3rkxONSXLDc7cFlzcuepsN0yxWOMdAK0HYQocYpkkixJnPSsTVdUWNWJbFeQ2e7ylyW7/AHjZOT9aK4S48QRidwJB19aKn3hXiZRysA4yc1LblcD86aW8yBT3AwaZEfLHevqz4o1Ym4GKi1OUxWjuTjp/Oi2k4FQeIWb7AAozmRB+tAFpYUubWNW5U46e1SyqRIPc8/SpLdFSNQOgFE+0uO2RQBHA2GIHGT1q3FncdxqhGhIGWPDcVdtuXLHmgZagbj3xVe77fU1Jb53Nu4OcVBdupYx8bj0HtQBpWE21F2BUIGGz1ardyYpITt/1o6j0rKgyFX5sY61aB43HO7HagCNioLRsQAeeKjTawByc59KUrkc8Go4CSnINA0WlPPJqpol7KfHjaNOwjimiEkT/AOyRg/qKtou4Z5rP16xk3Q6zZqxvrBWaNR/y0U/eQ/zHvXNioc1N+R14Op7Oqm+uh6P8RJH0HwaxsrhY4cbJJXbAVcHJ/AU/Rms7XwZbQ+S+y2tUHmNzjC+9YPhvUv8AhLdMtTehjYyq6y2txHxKSvT8Ov41e03xUrajZ+HLTRmtjDLmeWR9wcLznj3xXy2KzSjh/aQno4xuvPyX3H1Cw8rp7nnF+kGqQppux47u+mMlw2w7lTqSfoorb8yCzhijVhHEgEaL1AAGAPyr0nXdXt9J0zVNYlh2gQmSZlZskAYHFeH658SI9VZbSW2t4rGE5hMKN5hOMfNnj1rp4TzhZhXUJUrQv70ubRaeh8fxhjngsO5Rl+8t7sbX17lDxnpt9rGqQ3FuIGRIgmd+Ock9xXNrp11b3RjkVAUbnDivRfClneeJLKS70qHfDHJ5bGRwnzYz0/GodQ+H/ilruaZbGFlZiRi5Tp+dfRcRVMhpSvSrx529VzLTTt0Pnci4y40w+EhSp0OaCWjcG2/nfU5LT9Is5/OOozhW5Mflzdvf5TW3b3Fha6Rb2YnjXylOTuZuSc/3fetKy+Hvil51EtjHGhByzXCcZH1rtLX4XaO+hxtqWoyw3fHmLG6kDntwe1fKyzzLsG1KNRP01/IipieMc3rt1nJJO/K1yx7WVzzF/nUgZbJ4x3rrPD3wz1TVIUutTl/s23YAgMuXP4dq6C78MaL4f1iCa1a7uIvJMkU0xUpvHsAP19aZF4g1DxAVlurv7Lo0bkHY217jB6L/ALOerflXu/2h7amp000n3Vj7rC5a7KVb7itq/wAHLH7MBY+IJPNPd0VlJ/DFUtC+EV5BBcQ3mqWciuwZDGpyOMHrium13xzpNnp+IRHEIxhQpGF9KwF+IQeKNZFG4kHIYA4+lYSxc9r3O6OAhvazEb4SWcZO+8LHqGRdrfzrW0Pwzd6L5gttb1AxMu0xNIdtdTbXUc1jFebiBIgIzVdrxZM9CKydd9zVYePYp2dokQ/eYGKfdzIinDCqWrztHCZI24FcTqnitY90bEhxXNLXY6FpubOs6vHGGPmDjjg1534n8Sn5lV/1rK8Q+ImdmAbqTisOw0bWdek82C3k+zk8zMvH4etbU6N2YVa6IpdVdpGbPU+tFdRB4a0eGJYp7OaWRR8zmUgk/QcUV1exOL2yNm1Y+SBjIpy9MVNbIuwZxwM1C6/OdvIr2T54sQnnA4FWzGJmVWwUHOPes+DqG7VowHIFAE+ccUyYllBFOUDbu9KRxx9aAI1YgdRirVqfmIFVV68cdqmgbbKo9TQMtF9rZPSpbKyaV/PkyRjKjHNLp9stxqMQcgBTuIPcV0BgjRODx6CmBzpVlYqwwc5qwOV2luR/Kr8kdlK4DMFboDmormOGMLHEQ5XO5s9qAKrIu3n0rH1/U/7Ngi2qCZG2jNbMhGNqn3qhfWNvd7FuIw4Q7lz2PrUspF63O6FT6gVajGAecVXtV2ps646VOgocVJNPYE2ndHM67rknhO8s7mGSW6Cs6xQMQEjJXqcct1rE8P8AxP1KPWpLy80ezlcnrHIyD365qx8XvksbGTb96Zh0/wBmvPoZAqngD3xW9LJeHMTTTx1O8+vxbdNjwc04jzLC13ClUstOi/VHs+oeLPEnijwXrdtJ4G1SwZ4xFExy4mVud6DaCRj+deUN4e11D8+iamv/AG6Sf4V9M6JKP7GsFH/PrEOP9wVopyOSfxr8awvEqyydSnh6KUXK9rv06n2WZ8Mxzf2dWtVaajbRLXqeefAaGay8M3kN5bzW0hvCQs0bISNq84Ir0OWVAp/eL+dToOOtSKx7E185j8X9cxM8Q1bmd7Hv5fglgsNDDxd1FWuVhMhXIcdPWobtvPhMUbAnI4FX85BzUbttGRx9K4umh2Lc8Y+Nd9JY22nWK6pdSu14nmWm3C+QDmQbsfQde9cN8T/H2kzTI2gqTIYwi26ZCxsOMn0wO1e7+OPDNr4p0y3tb64uLdonMga3K5zjGPmB45rzu3+D3hGx1E3uraxepEMuscpQCUjsSFB/LFfr3C2c5ZXwtLC4qUnWu76KzXTX0PnsfDM415yw6jyNK127p9dDxzQvCnjXx5eRWNrJNcZ+eWWVykMAzwTjgewHNe6eBPht4b+Htms2u51/Uc58ybPlx+ypnke5z+FVrbxwbFRp2h6fDDbx5Xy4U2jjv7/jXNa/4xv9UuZLW4l8jaPlZu5r38wzSnWn7KilFdF1NsmyOtKqoSlz1Jeenc9U13xhY3M8NsrJGOAqqoGB6U036LII1OMr0rzT4VeHNW1+9m1PVpvLt7ZiqFD/AK1h3HoK0fFOux2FzcQRNukiO3Oa8qdN3O7WDcWrW0Og8Ta7a2tvIjSDO05Ga8wkGo+ILzydLspLiRuNyjCj6seBVK28QWa61v17SdT1S1ZSWW2bZ8x6c4OceldTY6z4Jni8u3m8W6SMcI9ssqD/AL5xXVRoJL3mYVaeIl8NNv5Bofge40mcX2q6QdWlXkRjJiQ/T+L8ePatfVvEl+U8k6M0CrwFERGPyqjJeaVCBJafES+g9nsJBj8nrNvfG91ZZ8v4kCcDoG0t2/ma7FypWRySwGLk7ypS/wDAWPOraix3CxkA/wBw/wCFFYEvxF1DzG/4ra5PPUacAP8A0Kijmj3D6jiv5GdZH93CnB70pKsM42n2oRCDmhu9eifODLUk7wezVfiJypGNp/nVK3wGPvVq25NAy1n5TS7tyCmqGzt96WMZzQAbSei59cVJGisVJ6g5FPhzGsmJSgK4P+17UiLzwKYFiG7NvdxqoxuHDZx+FSJdag9xcGZikRf90Ac/Lis64jgkmRmXDwNu34+6O9XzIrR7lYMM/hQA/jdnqakRjjAqFcEexqWMYIosMlYLs59KjKb8HJ61MmNp7+1NTge9IRLGNuKkPOPSmpninyZA+XAOe9A7HF/Fe2lutL0+OHaWSdyQzY4K1wUOl324fu06/wDPQV6L8Qv9Xaf7x/lXLxZ3L9a46s2pH5xxJiZU8dKKXRfkecaL/acXxNsNNnvrwWsl8qvCt24UqT0+U9K+kbLSrJY1Ef2pAAcYvZ+//A68DtoM/FnR5PW+H8zX0TalQAM18hxBJxqQUdND6TD42tOjTkpNad2Klr5Y/d3WoL6f6dN/8VU1v9p2g/b9QU5Of9Lc/wAzXCfFnxjfeG4La10qOM3c6lzJIMrGg44Hck/yrnPhh4/8UanrxstShivbTZukeOIK8YyBkY4IyRkeleZTwFSrRdRJNfiehSrYyS9yb+9ns6zXa8C/vT9Zya574keIfEGj+FZr/S9SkSeKROZEVwVOcjBFb/aua+JkXm+DruP+8V/rXDSpUnOPNFPXsgp5ni4yX7yX3s4/4X/GLUbjVr1PF8zTwJEvkG3t1G1ieS3I7YrpvFvxV8GahpLWbwahyQQWtQdp9QQeK+etBzHqN6jegH6mr8ihjg19FU4ewU6qqpOL020P2DIctjjsujWnJ8zb/M9GHjXwba26KklxEcbstbNzz7VkfZrPxXdLPY3EgtxIMzKuAB3zmuF1qFPLiYqWUKNwHUjPNd5J4u8N/Zbey0FXsYTAEkU5yD+NdeHymjQn7WDd/N/8A2r4KthcTGnQ1k9n66HU694ibwbaQW1lcw/ZQm3CElh6cV57PqF7qFxJeWN3De+YxZoJFAYfT1rb8uwvbLy12zRnqSdxNcvq/hWWKQz6TMyHrsJr0FE+lwHD1XAU/auKqSe9t16X0ZHdawqt5d9b3dnIO6Ocfkf8aia6aaI/Z9ZLA87XBUj8s1QudX1izU22qWwnjHH7xd361jXd3byNvtYzCT1XPFaKLM8Tm3s73k79mnGX4aM17pTg+Zqa/wDAQTWRdSWyZ3TSyD64qnLMcdaqtFLPkjBGQBk4BJrWELnzOPzXmT5Y6+rZO2oWKkjySffeaK14PB+tGFT/AGVIcjrszRXR7On3/E8T2+Yf8+n/AOAM98Y9qaFwT3zTioGP8aBxzXcfFjVX5+KtWmd4471Ah5z0qzbH5x9aALZX5gcUKMHpUqDLJ9cU5k2ucimNDdo9KAvPepFX5d1RrI+8qY8j1piGW1rFFLKQrESnc245GatwBHRkCbQp24xilQdOKlXGKLCIbeNki2sSSpIz6jtU22n4BWkHpTAEzn2p+MtSoAAc56UkZGTSGSqvSntyaYh5pzdaQXOP+J1ylrbWbuCQZCOPpXGRavb7hlXHPtXVfFK2ury3tltoJJikuWCLkgbTzXCLpWpKfm0+6H/bI1hPDTm+ZRdvQ+A4hpUZY2Tk9bLr5Efh6S2u/izoaMCynUBkA4z1r6kt9H0tkB+zsPpIw/rXyHZyahovj3TtUFk+be68wCVCFPXrXs9r8YtRUBZNDtGx/dlYV8PxRk2Y4qtCWGWiWutuvmfYZBmWVYHCKni7Xeq0vp9zNX42+F9LubKC5Fu5ljTAbzW6ZPHWvPfh7Da6Pqss0cewvFsyWJ7g961PHXxYmu7MRnQogTHzmY+p9q820rxhNfakYntY7ZeCCjE98f1qMly7McOksUvdT7p6fefR0cyyzENfVLX6e7b9D3efV9QMmYbhY1x90xBv1rI8W6jfz6DLHLNEV3DOIcE8H3rtY/BMciqV1aQcd4Af61T8SeAz/Y8p/tfIyP8Al2+v+1X2/wDb3AkuiT/wz/yPy+PDXF8aiclpfvA+a9Hsb661q/W1tLi5ZVDMIoixAz1OOlakmk6oh+fTb1fY27D+lekfCjSE0bxTrP8ApZlLwoOU29GPvXpa3KAk+aP++q+XzPOKSxD+qQvT0tuuh+r5Vxdjcmw0cHUpJuPn316HzPeabfNEimwu/uf88G9/aqmj+H3mNzHdQywEAeWzoVyeema+m9QvV+X9+DhP7/TrXjPx31Ga3ttMmt5vm85wcN22issFms8RVjTcLXPocs44jjcdTjiKC5Xe+t+nocFcxaxoMpaLLx+q8g/WnQ+MLiM5ePcO4Jqpa+LJgojuNki/7XWq1/f6fOS5sFDHupxXu2tufbyzKnTjzYHENL+WSvb8zYm8T2dyMSQ7g3Yil1Xw7bZ8wGKFjyMH+lc7oumz6xqiQWEGNpDOx+6ijuTWxrd/ILtgXYjd+Xaqsc9POFjozWLtK1raGXHpNsbjy7i6OSflCjA/OmahBYrLHbXdi2yIHaUYqWOepNWYfLuWMckmyTPBPrW1pcfmFbe7uYJEx8pZuh+tUpNanJHAUMRFwikk+u/ydzmZvF+qQytE0kp2nAwT07d/SiuzuPDGmzSmTbb84/5a+30ordYmNtjxK3DGPdSTVV2u+56iI3b7q7vpzSXIkt7Z55YpVjQZZth4rr/hxtke/vLCdF22wdHbGF5GR9a89+OOr6snjyaBdTnCeRCSkchVCSmc4HFdGIrexjzWPj8ny6OY1ElPTf8AIafEWkiMv9pbjqNhq1pWuaZdqskN0oG/bhuCT7VzekaL4i1bTluofD95PFMhUOkTEMM9Qau6d4N8U2UqS2/ha9yp3KGhLDP0NduHwc5xU516av0clc48+x2XYeM6OBpVHUi7Xa93R69n6Hp9tpGpfaIrePTJZpZAJFLNtjRT3Zu30610v/CDS3Tr/wATK2jJUbxGC2G9q85fUfi19mEf9lXmxR0+yjtXcfC+91i28FzSazdNDqk108ixyONwXI6DsOvFebxDi6eUYX6xGpCq7pWjK716/I5sn9rmNZ0405xVt3HQ1X+HcdtF5k2vQRg/89Bt/rWFqGix2Nzshv7W64zlHArtnudCuEa6vYbC6mVeTJGrMcdsmohq9jbac5+w6XFcL9yNEBjXPQnAz+VfJ/69YdU01RlzddrHux4dxDqPnenluebTXVqJNrXEClTyC4BoF1ZyOsUVzE7noquCTXVeI/CnhfUTN4x1KyknlggEslvC+yObYM4xjvVfwb4r8I2enXF/ovhUacnPnFpBkBfUntzX2uVZhhs3wvtcHTnJq1/hST7XbV/Wx8Zj8Y8txDp4qcYxvZaSbf3JmIiueiuR/umun8HeDrvXXWaeYWVqTw7DLN9F/qawPiN4oi1W1UWeqXehai8bJaGC5wJD1O5P4se2Otc5oHxf1T/hF7GGwaJtTlQieV/nCMByFHdiemeOa4c+nmWAp0+WlZydndp2t6Nnq8OV8Ln1edHCz5rK60av96W1j2Dxr4Es9H0lrnT7meWWL5nWQj517kADqOtefwo0jhEALMcDPFeWa98Rk1KS11aZ9XuVt5h9o8y4wZH6gEfwrwen0q3q3xKWKyhkTSSY7lNyMZ8bSOo6dQcfmK4MBjcQqM/bfE/hT/U+tq8K4pyj7NXXXVL9T6V8J+EPDsFk15rd0s7qu5t0nlxJ+Pf8a4vxfJ4dbWD/AMI7f208JXLxQvuCEcZB7g14frXxM1nV7JL/AMrzILQqBZtKfLYdC5UY3EHufWs7QPGOpafr6yyW9sttfgPO6phvTaD2CnsP61xZfVx/t41MTPRXv5/LyOyvwlVjTap6t2t/Vup6hrbYnWq0brtArM1DUlt4Rc38iIpcKGDbhkjIHFNtta0uQZW+ix78V+v5Ji8PHCqMppO76o/nbi/JMwrZhKrToTlGyV1FtaLXWxxHjk48QR9z539agjbB9fxq94wgW61Q3MDb0R92VGQef0rKGe/6mvm89qwnifddycPH/Z4Ra1SKvicb4kbAAKYHzD1rkdPZLfUd8jADI/mK7HU4JLsQQx/eb5c4OBz3xWl4A+FsviXxBeWeohjb29uZRJHuUFsgcEjB78V8/iKtOlTc6srR7n1XDkrV4Qjue76f8SfCKxqJNQnjIAzm3b+lSa98RfB8mjy41cdQceS+e/tXgEqtG2x1KlTj5hjpUV1H59nLGhBbGevavlXwZl7fOpy+9f5HoR44zJS5JQj9z/zPVvg9rmm6n4q1ptOuGlxCmTtK/wAR9a9TDZ6/N9ea8e+BHg3XfDl9eajqlmsEGoW0bW7CVWLDJPQHjgjrXr6qQOlfY5VTowwsY0Zc0VfXfqevWqVasueqrSZVv8NgbQfl9Pc14F+01BK9jpHlwPIxuJAAg5+6K+g7hdxHGfl/rXMeLLSwcWzX0SMFdtm4dDitsRaEHKx1YG/to2PkTSvBPirWn/0PSZVTPMkp2qPxNdpovwkvIdra1rCouctDbqSfpuP+Fe53OoWdrBtjVAoHA9K4vW9U8x3KNyT1zXlvEzkrHuqjGEua+pjXy6boVh9h02FIIl645LH1J6k15jr0rNeuyHhzkD3rrtclkk3FmJridT3ByQcnNVTRUMXKjPmW3X0Gx2z3CZjyJh0/2qYJLiNgsmRg/jWhpe/yIpgMozYLD+Aj19K6620W31qEOV2zgDdgD5v9qnKXLufYYXB/WYKVJ6v8TjY724VABO2KK6J/CNwrEeWevpRRzR7nb/ZmM7M92+D8kVhoslveJLDIzncpT5iu7Pesb4peGW8ReM7jUrS8igidEVEkUkgKuOSK0tIaO3RgL93yOpcH+lV9TKy3pk+1yE98OBWleo6lNQex+Z5LB5dZ03qla/kd38ObxdG8H2Gn3bmeeBCrOvAPJx1rp08QW5I/dPj6ivK7G5MMKxiYkD1OTWjHqE3QTf8AjtfKVeGsLUqSm7667nfPFzlJtnW+N9eP9h4s2lhlMq5ZT2/CuBXUrrAPntj6VqS3UzoFaY/gtKrsQuZDj/drkq8OU4fw5NI93Lc39hS5HEorqdxjPnf+O1HPqF5JJsjmY/KPuD/CtpSuMmQ4+lQu6gn/AFjfQYrm/sLX4men/bkbfCji/G97rnnWLTyXMdiYxGCWwrMScg+/1qvb2ct1pNssNxHFIbkhUeLzA/Ttg9MZyeBW94sjtNRSC1uoLqSONxINvZh0PWo4LSCysop7M3ZYSENExHKsRn3J4zX6Nw7iv7Jy2rGnG8knZdPmfivF2VVcyxaq03Zc13367aFLxu1noum2urrZy37g/ZpGMmAsh6YAXIDDI4PUV51p97pWlpF9siNrLgFEXLCHnoRnk/5Ne3wRwACG4ijljcjcroGCkHKsAe4OD+FcxMmoLe3cNrY2Ktavtd/IjjUt25I6nrXxVTievjm/rEnNp97L5H6Z4e8KVcohKvZQcktH2v1638vPuea3/wDZszCWGPdbanlZnU8RycEnGB3ww+pFRQ6Wt7bPol04jk35hk7LIP6MOPyr1i28OzeKnsbOaaG3uoZf9LeWHcPL64Qd2UnA7YY17fpng/wFo2kJNdafpiPGgH2m6RSzkD34zx2FNZ1St/e7H22PzjDYFOnWg5Nq1l26Hzn8K/ha+vWz+fqq2NwpdWhe2Lq6LgH5gRwc+ldkvwEEa/Yx4sjWRgXj/wBCJKgEAnJPuP0rufAlnpMPjHU5tFvRdWTmSRdpJWMvsJQZ7ZBP413zD2rwK+e4l1G6b09D5/F59i1PlpS5Y9FZafgeCeO/hBrMXg+K30q+/tm5tX86RRH5bugUgkZODgV4TE2H8sMRX2p4zuLyz8PXFzYWl1dzIMmK3OHKfxEcHgDOa+I5J83UghZjHuOwt1254/GvcyfHVsZTk6vTqepkOY1JRnCprrf5vcurGzSthv4jTsPGSMn8KjhmjVfmhjZvUqKTzEMvMYAz719fgqrxNaNBKzeh+OZ54f4nB0a2N9tFxjd2s7lmOaZfuyOP+BGvpf4VvJN8P9IZnYkRHksTnDGvmVHTP3QPxNdLo/jjxLo9jHZ6dqskVvHnZHtVgBnPcH1rp4i4Ix2ZYZU6M4pp31b/AMj5XhrNqGVYqVWsm01bT1XmfTEkMTH95FG3uyA0wWFnv3fY7bP/AFyX/CvnyP4peMhgNqEb89Gt05/IVq2/xY8UKf3n2GRfUw4/rX5hmfBOaZZKMak469m/8kfr2RYqlntOdTDR0i7O9lv952fx3vLq00HS2t7iSEfaGX9223jb04ryCPxFrkT/ALnVr1f+27f41reNPHGpeKLGC0voLeNIJDIpiUgk4xzk1yYKlid3T/Zr2MnoV8JhVSm9VfZ+Z9xg8vpRoqNamm/RM6V/FfiRoY86xdA7eSH681jax4q1WMI17fzzgsQokckD6UjsFhjCsG+XJOPeuZ8cR309lALODznWQlgOMDHua9qjOpOaUpficmc4XDUsFUlTppNLol3RqN4raQYZ+vXmqtxrgdCA/WuDZdYQ/Pps34c1FNdXkY+e1uY8eqHFen7E/NvrB113fM44bIrGvZFbPSsT+1mHDbh/vCmSairD7wzVqjJESqp9Tp/COrQ6Xqmy7AazuPklz/CezV6pBBY2gFzZSLHJ94LnKkV8+Pdqx6iuh0PxfJHbR2F626NBtjkPUD0PtU1MPKWqPquHeIKeFi8PiH7vR9vI9ibxDHuO2eFR6FScUV5ZJeXkrmRX3KehB4Iorn9ij67+3Z9z6HGmRxL88tpEM9CxH9aqXFrYiXBubVj1wu6uhj8N6jjJeFj9DTJPDF4TzHbE+uDV867n5Wo+Rz4hhHEcYIA678f1qWOFWHELdfU/41sf8I/fRA7YYj/u5p8OlX4ba1tt+lPnQcrMtLdiRi2OPdmq5FbzcAW+PxNaK6Vd7hwyfRqnTSrrbjcT65OaynNM1grFGKC4HPlj/vtqnWKfHKf+Pmr0em3S56e2DS/2bdEfdB+vesTXmMq4glP3kJ/7akVCI5IGjzGYhuIyX3ZOOlbB0Zg3zW6n6CmXuhzTwLGnmxkMDlVHBHfmpxac8JUpxdm0XgZKni6dSSukykrZFO1NTdafHwZEDBJkUfMT/Cw9+1SnRdQUDZM2f9qL/A1k6z4d8V3MyfY9WFnABhhHCQzH65r8/wAPllZT1sj9JeY0bqUd0adrJcw3sN3b2U6iIABTwSAOck15b8R5/iXqniaVBb3V5bQynyWjlVYnXOVJAYE8dunFdxB4F1CSeOTUNa1C52MGKnCq3sRjpXoUcMTWCq1qnygAfIOP0r2cBhVhajnJKX6HhZ1XjXUfZ6Ndf6ucl+zg+sWC3C+I7a9gnZpGB+/G27b0Ck7SMfrXs7arZ9luCPaFq4bw4PJvmbyAq4P8IrfkuVB+5/47XFjsHGrXlNK1+2x4HIrK7G+NdeurXw/NNotrczXZIQL5RHynhv0zXzZ/wiOm9Ht7uNx6RN/jX0ZfXg+zONo6eledzPIszERcZPY/417OS4R04SSLp4n6vflZ5lJ4UsAf9fer/wBszx+YqCfwnbnHlajKP9+H/wDVXpk11MjHCD6bm/xpiXsy/etWJP8Attivdo1JYetGonqjmxmYzxOHnRm7xkrM8qbwrc9Y9Qt29AUI/rTj4W1QoCs9mx/3mH9K9Pn1PyThrF/wYmtfStRs5YubGT8Qv+Fe/LiXE043v+R8jHh/BVZW5fzPFH8O60n3YrZ27Ynxz+IqYaHrS9bIH/dmQ/1r28zaa2d2nMP+AKadu0txt+ykD0EQrwc2zqeNlGU1sfWcO0Y5PCcKG0mmeGtpWqAHdYzfhtP8jVdrO9jYq1ndD6RMR+le53cOjmEv5O3vzBms9odI3AqqMf8ArhivOhU51dI+shnNS3Q8dWKd1UR287HnIETcfpUy6NqF0Av2V0HXL4WvU5LXTSTmCIc9iRiq0tnpeBltp9nNbwbUkznxmYyr0ZU2lqedf8IudhaaNQfZs/0pr+F7QjkHp03Yr0MW+lnK+cw9fmNL/Z+nN0uJdv8Avmuj2sj5p4aJ5bdeFbFmAwoz7Z/Wq0/gLS3IVjGWPbZ/hXrTaLpLbf8ASpwe/wC84/lTB4c0dj891cMD6Ov+FWq8l1MJYaN9jxS68A6KWZRMyEenFUn+G9k67otSlUfQGvdz4Z0vJ8u7uevQshFSr4XtWQ/vR065GTVfXJx6jp5fTnujwOP4ZTFAY9TnKdsR8fzor3UeEbb/AJ7/AK0UfXqnf8DX+y6R2xubhXVRM+D71YS6uM481qKKixyIVry4XIEhpPt1xn7/AG9KKKoaLFteTyfef9KtGWUjmQ/pRRSYCCSTB+c/kKBPICeQfwFFFJlrYR7iTG75Sf8AdFI1zJ6L/wB80UUp/Cy6Xxoja8mXH3PyqWO9lPVUP4UUV5FVK579F+6SPdPgfu4/yP8AjVu3nZo8bV/WiiqgkcmIbLWm48wnAq44BeiilJLmOSRDcxI0ZyK5e7giUsdgP1Aoor0MLpE46u5U+ywSfejX8BTRY24HCn86KKiq/eMugklnb7MlMnFT2FtCAPloorGp8Jph17xoC2h7xg8elI1pb/8APFfyoorhmdcdytc2Nqwx5Q/Oqg0615/dkfjRRXXh/hOi7IprOFTgbsfWs69tIgjdenoP8KKK6CrmPLBED91T9VFVmhiY8xr+VFFUmOWw1rOBsfKy/RjUMtqqqGSadT7PRRWkXoc80ZOoGWO4AFxMfq9TxTTeQW86TP8AvUUVUtiqW7K73l0HI+0SfnRRRRY1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g;base64,%20/9j/4AAQSkZJRgABAQEAYABgAAD/2wBDAAUDBAQEAwUEBAQFBQUGBwwIBwcHBw8LCwkMEQ8SEhEPERETFhwXExQaFRERGCEYGh0dHx8fExciJCIeJBweHx7/2wBDAQUFBQcGBw4ICA4eFBEUHh4eHh4eHh4eHh4eHh4eHh4eHh4eHh4eHh4eHh4eHh4eHh4eHh4eHh4eHh4eHh4eHh7/wAARCAC0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rAq8Zxir8e0AVTRMD1pylshc4pkk9x92otjFe496RvMLnBz9aY8skYxuG76UxoWRfLRV65pyxfJwfxqv58mF3KKsLJyFPftUjI1i3TdePWtBF2J7mooguOQBzxUqHdJ7CmgGldsinjFSS4VDxnmlcZRuM4FOZS8S8YJpAWMr5Yc/lVEKrSySE9DmtGK0eREUI23+IkcYqpdsjXEnkKFQAACmBWnP7vb78Cm7UhcO44P8AOi6+Zc8jAp8277JASwL9fWkBpWUO9W657VBqydPQH9au6VMuNv8AFjJHeql5IrCRQAcN37UAYerxstjMNg/1RySelbdocxQ54HlgfpWXrYJspzty2w8+2K14wBa2/wD1zU/pQgJTnbu7Coo14IyTk1LIzCNR0B9qZEB5bbs8mmBjX/iTS7PUjYzzsZkOGRY2JHfsKmh1rTbm/jtLX7Q5bJLvCyL09WxUN7oVpPri383h641ASgKHRGZSRxzjvWjPpNtb3AMXh1LAABhK9sykN6ZYenpXgSzCaxqoJ9T6+FLLv7Nc3S97l3vrcJVywZd2B71FNgxYZ8LnNTOqqWXdgY7+tLpNjc6pqcNhZR+ZNMwXaFzj/aPoBX0Nz45lWx0y/wBWv0sNLheeZhnaegHck9hXsHhvwlZaBpKIEVr6RcTTkZbPcD0A7V0vh/w3pnh+yWGzgUO8e2Wcj55G9SfT2pLws0EXzAOrDIz+BpNjSOY1C1DapFZqAsa22cDrjOKZH4dSeUsyjLjk+ijtVvUnVvFqRIPnW0Qn/dZzn+VdTpsSKqkjJcjt2qEijzv4n6WieEWsYLUu91PDC2FzsQ/MSfT7mPxrmfDngmb5THZ+Up/jlwi/r1/Cuz+Kt5eWuuQw2l3LbeYvysucP6rxznvWHp+qT6Aq3d5DeXs7jaPNG3P/AAJiWA+iiuKvTU53b0PQw1Z06dorU7fwp4I06Irc6g32oLzsGVjH9WHvwK6tr2O8hiWydVs1baGQYEmOy/7Pv3x6VgafJd6no8S6rHGEn+drePKqidgc8sT3JrRM6r5Kxqqqg4UcAD0rppU4wXuo461adSV5MsX0rLdwShuFbFY/jW1v57BodOg3RTZaSQuAFHpVnUp8wK+/OGB69KTcbm3aNWY9wM8VozI5nQoHi0m3j3Y2qRj8TRUlpqNtBAIZMb1LA/maKnQnU8PZ9qDtTd3INQMzeuakj56mtBk+75s9KR5flbYhZs9aRgdoocKIdzGgZUYsZsHj6dKuIvzB854qqrK0wA/GrjY3BeOlICRVPlmTA34wD7VYgUbV3Hn0qvGGELZ4BOBz2q3DjGRzQBJGoAPGSas2sJW7EZ7GmacqfbB5n3euKsXdx5VzujxucZJHagCzrE4jTyIycnhselc+oIZtp4q/ICx8w5JNVJI5G+WMfM3AoApy5aTZz6mppZMx28IX5i+Mj+6Bk0zpI684jbbuPf1qzaRKzKzdVyAT2zQMk0o7NT2kfKy7R9aWeJfNlVemQTUg2R3SSRg/Ke56mkUB55JAcAthh6UAZercWs/zY+Rs5+laFmhNtAzMQvlLgfhVDWlItpW5IKt0+laFm2bOBepMa8fhSW4PYkkWTCknAJqzpkYmvbeN/uPMqsPUZ6VBGy7NvI5NVr7VJtEsP7Rh+ys0EyMwnBI2bhnGO9Y4tzVCfItbO1u5UHFSTm7LqevSMY8LGxjRBhVT5Qo9gKmudZaWymsr5RcQPbMGVhnpnmvJT8ZtHe1Z20u5+0dAiyDYf+BdcfhWBP8AGfUrGSK9utKs2V5dqRwSFwYSfmSQOoyfcflX4zhuHM7jUdRQcXfe6v8AnqezV4gyiaUPap9t/wDI6j4Q6WPiDcSKrNZx26pJdBx84DE8L9cHmvoCw0PStBtUh0+yit0BALKvzN9T1Jrwj4C+MdNh8a6/cWGmw2lpfRRSCzgB+RU4Zl7dWB2+/Fe+z6hBPZLdW8iz2soyCp7f0/pX7PQrOcE5Kztqux8vl8p1MOpylzatX72f+Qy7ZVt1LDcmOcenrXJ+KZFs0+1hsBSSpByDxmoPFPiW/wDD8ZuIrVL2wB3uOj7P4se4/lWFr+uaTq3hO51rSrxJ7WLbJJGW+eIg8qR9CapzWx6Cpu1y7LDNc+KrPVIn/dyWiRsMdc8j+Zrt5JEjnghXqckD2FcToUp+y2xJJEcUag98hcVtT3TJqVruwcZAOexqo7ENamN8U7eS6sQ3lkPGQ0behHvXN2Or25tW+2xvJcRL+7bbuAOO4r1DWNL/ALS00iIbzjpXiev2WrQa7JBb6fcsiH5iIzwO/PpWVRWdzak9LM9I0rXrXSfAH9sa/qdvbQqhL3Nw4QZJOAM9/QVk6/4yay8LRa/p2l32rwsnmeTAmyXYej7Xwcfhn2rO8QeH7PxP4G0Wwv1ka2trsS3EakZO3LAc+4X9anvPEunR2Lx/6VO0CEukqeWQoHJJPp610RslqYNNvQ8pm/aA8Qa5qkWieFfCUUl5cvsjE85c57kgAYA6k57V6bpni3xCsK6NqdvGL7y9sl1boUXJ67QScY7V87x/F3Q9P+JWoa7oPhiz+xzoIHkJK3DYPMg7cnqMDIA5rvJviNfatJp9zpt7p80M0qwpJbn5yzfwOjcqR/IUVGkrigm3Y5bxL4C8ZXGv308Pj7WxG87FRJcNuAz0O0gfpRXrsFuGiVm+ZjyT6mivIljal3Y9uOApWVziwozySaMgEUxH3H0qORnWTjle1evc8QtSSDbhTyKhk8xol3sQOwFLsLBeO/NWHU+WoFIZUWIKm7nOKtD7q4POKjGcH8qWE8Ybqp4FAF2Jd1sN341MrbY8qMCoYWyo9KsDpjHFAEke7cH3FfcdamcDh+pHr3qHGQvp61YxuCt70AEZ/hPT0pWBRSwwCRhc+tNQHcenWlmfcF2/dTP60DKMu0Aqy5Psakjwu0qajdeN4p24LBGe/NAE4G6RAMMzHAGamWOOG1dScs75J96itmkRlliKLMCCpZdwH4VBcTNLM/zjIcg4GMHNAEWtRq9mVVSwKv8AhV7w/pOo3trbva25KeWvzscDpVvSLBtRuIItpeIZ8xscY9DXpGnxpFEiJGAijACjAA9q4cRiXTfLHc9HCYNVVzT2OI/4Ru9jPmXEihf7qdfzrC+IFhEvgjUobWAtMVXGBlj84J/SvVNSkRYzt44ry3xNrsNneSRmQK47Zrzp4ipKau7nqywFGVCdNK3Mmr+p4RMYrXH2iZIGPQSMFP60t5cafNaRxNfWrMOQBMp7/WrHx0uo9S1zSpyBKqW53LnqN/TNc5rHh2Cw1jT5bT/jzvUSeBWPzKD1B+nr713RxN4c1j5OPAMHVhF12ubbT/gnsvwCby/FV03ULYsCf+BpXq6+Lm8M3zzSbpdMkP8ApcI5Kf8ATRB6juO4968d8Bammlard3Mj4Bt2UEnvuH+FU/F3jRJPMVZPXvXBHEznNTirH164bpZLSeC5+db3tbf7z3nXtfsUVN9ys+mXihoZlOQuRwR6/wCRXgHitbvR/FFxZwz+Xb3uYn2NhJVY5BHauc0LxleLYyaFcCRtPlctaOQcRvnJUH0PX61T8T6tcXdslvKxmjX5cHkj6V3+05nqcCw/KnZn1VdaxYw6pHpGmSF7e3jDyXBOQztj5Rj0Fa17dqbi0kPK9zjrXg/wo1S+XRYLW8j2SQ/KplOGZc8E/h/KvW3uPtWnRytJGjxgHAfPIrqjO6OCdFK1j023luo7ZJ7QSScYK5qhqF/rdyjRm3SFOjNt5Io8EakbmzjRplDgYKqea3tRjeSI4Bxj0rZanI9NDxzxRcahZ+DvEEenm5hnto3niuI2ULCyjcCc9eR0AryL4k+K/H3ij4R6ffTaD9khuUP9o3Nucu0Y+6dnVEbrzn8uvtXiVLez1mSO/Um0vF8pww4545FXrjwrBGUvrGU24kQFlLZQrj0PaqjKyE0fn1PGr3KR2azSXLNsSNYySxPQCvo/4L/DqPQNOTUNatIm1iZhI3fyFxgJn15OcetdPH4O8LxeM5Nb0fT445gCu9P9UXz80iL/AAk9Mj+tdtYWhAFeXjcY23CB7WX5eklUqfISO3IQdBRV37vy4HFFeXc9qyPI0GCc8HOKSIkzkEHApm5/L3E/MT1p8TFiCTntX058WXkIyF74zUjfdzSRjIFLN8sZPpQBAyllx+VPVPmGRknGaHZY7bzGIH1p7KwHvigCeNsNtAGBVmLJGfWqcXzoFxjntVu3+XANAybace+eKTcQR7nHNOUBuvbmoXzwS3OcimBPu2g/MM0gyMgHKnkVLBF9oyD/AAjJpGjaNVVVGV4GaQ0Q74UtZ1KFndcJx0OetRKpa1Qk8r61beJWh3OygqDwKrgfKF7ZpDJYMFF4AKmm6Dpst5eyrI2FeZmz6LUkQwCKXTJ7tdditYFxC0TMz+h4/wAaxxFR06baOjCUVVqpS2PQNIs4IoooYYwqZ4A/mfeunaKGGAYGOOTWT4Ut4YtLea6lDsiFmbt61X0XUlm0KymuZSXuoBIBnk55rxdd2fRNLaPQzde1CFJmi8wBvTvXzJ8SdXuT43v4t5CRsoXnttB/rXo3xA1q5l8aXUcLtFbWCKJX/vsRkKPzGa4TWvBOv6/fvrFp9mMV0FZd8m1sAAc8e1FGnKTdkVWqwglzOxzMJvNU1mya1jEtwg2xBugY9GPsCc/hXW69aQ6WV0OVjeXH7uSSbJPlsHyBz0+UnP8AvVkjR9a8IajE7zxQ3rISjxYkwpOO44OR1pbbzHnEkrF3Z9zsclmOeSST1rlxCmqlm9F08/8AJH0mWZcsS6Vd/CrW89STVLbVLwLbaRA807vhgvGF9SewrQ0XwCkai616YXEoPECH92D7nv8AypdP1FtKvjOpd+MFQQu4Z6HrXXW96L7SILzy/L83J25zjnH9K9HK1SkuV7nm8Z08RTqqvF+47LzuZWpWVlc2Qs5bZDAPuqBgLjpj0rGh0WxtJWn2tK5PymTnb9K3rhtxJ6AHAHpVC4fgjFey4RbvY+CVSSTSZTa5MFysoZhg84OK9M8I6joJsVW5mlMhHKgevvXld58yE4xXSeBPEmm2UAs9esZJ7ViVWeH78Z9CO45rKorPmOnDyunBnsugO+m3KSWk8ccD4ILtzXqWjajHe26j7Qjtj+E14BZ6D4f11d2h+N7UoT8sNw2x19uasSeHPiB4dxc6Tdi9gHObeTPH0NKNRrpoKpSi3vZ+aPX/ABnH/ZqLfi1S4UnDMV3FB7Zry7xDqNzdOmlWV3ctbnLXDngOp5CD+vtx3rV8P/ETxVc6RJa3mnwrIw2LLMuSD3O3p+dU7SzIYyP8zsSzE9z3rkxONSXLDc7cFlzcuepsN0yxWOMdAK0HYQocYpkkixJnPSsTVdUWNWJbFeQ2e7ylyW7/AHjZOT9aK4S48QRidwJB19aKn3hXiZRysA4yc1LblcD86aW8yBT3AwaZEfLHevqz4o1Ym4GKi1OUxWjuTjp/Oi2k4FQeIWb7AAozmRB+tAFpYUubWNW5U46e1SyqRIPc8/SpLdFSNQOgFE+0uO2RQBHA2GIHGT1q3FncdxqhGhIGWPDcVdtuXLHmgZagbj3xVe77fU1Jb53Nu4OcVBdupYx8bj0HtQBpWE21F2BUIGGz1ardyYpITt/1o6j0rKgyFX5sY61aB43HO7HagCNioLRsQAeeKjTawByc59KUrkc8Go4CSnINA0WlPPJqpol7KfHjaNOwjimiEkT/AOyRg/qKtou4Z5rP16xk3Q6zZqxvrBWaNR/y0U/eQ/zHvXNioc1N+R14Op7Oqm+uh6P8RJH0HwaxsrhY4cbJJXbAVcHJ/AU/Rms7XwZbQ+S+y2tUHmNzjC+9YPhvUv8AhLdMtTehjYyq6y2txHxKSvT8Ov41e03xUrajZ+HLTRmtjDLmeWR9wcLznj3xXy2KzSjh/aQno4xuvPyX3H1Cw8rp7nnF+kGqQppux47u+mMlw2w7lTqSfoorb8yCzhijVhHEgEaL1AAGAPyr0nXdXt9J0zVNYlh2gQmSZlZskAYHFeH658SI9VZbSW2t4rGE5hMKN5hOMfNnj1rp4TzhZhXUJUrQv70ubRaeh8fxhjngsO5Rl+8t7sbX17lDxnpt9rGqQ3FuIGRIgmd+Ock9xXNrp11b3RjkVAUbnDivRfClneeJLKS70qHfDHJ5bGRwnzYz0/GodQ+H/ilruaZbGFlZiRi5Tp+dfRcRVMhpSvSrx529VzLTTt0Pnci4y40w+EhSp0OaCWjcG2/nfU5LT9Is5/OOozhW5Mflzdvf5TW3b3Fha6Rb2YnjXylOTuZuSc/3fetKy+Hvil51EtjHGhByzXCcZH1rtLX4XaO+hxtqWoyw3fHmLG6kDntwe1fKyzzLsG1KNRP01/IipieMc3rt1nJJO/K1yx7WVzzF/nUgZbJ4x3rrPD3wz1TVIUutTl/s23YAgMuXP4dq6C78MaL4f1iCa1a7uIvJMkU0xUpvHsAP19aZF4g1DxAVlurv7Lo0bkHY217jB6L/ALOerflXu/2h7amp000n3Vj7rC5a7KVb7itq/wAHLH7MBY+IJPNPd0VlJ/DFUtC+EV5BBcQ3mqWciuwZDGpyOMHrium13xzpNnp+IRHEIxhQpGF9KwF+IQeKNZFG4kHIYA4+lYSxc9r3O6OAhvazEb4SWcZO+8LHqGRdrfzrW0Pwzd6L5gttb1AxMu0xNIdtdTbXUc1jFebiBIgIzVdrxZM9CKydd9zVYePYp2dokQ/eYGKfdzIinDCqWrztHCZI24FcTqnitY90bEhxXNLXY6FpubOs6vHGGPmDjjg1534n8Sn5lV/1rK8Q+ImdmAbqTisOw0bWdek82C3k+zk8zMvH4etbU6N2YVa6IpdVdpGbPU+tFdRB4a0eGJYp7OaWRR8zmUgk/QcUV1exOL2yNm1Y+SBjIpy9MVNbIuwZxwM1C6/OdvIr2T54sQnnA4FWzGJmVWwUHOPes+DqG7VowHIFAE+ccUyYllBFOUDbu9KRxx9aAI1YgdRirVqfmIFVV68cdqmgbbKo9TQMtF9rZPSpbKyaV/PkyRjKjHNLp9stxqMQcgBTuIPcV0BgjRODx6CmBzpVlYqwwc5qwOV2luR/Kr8kdlK4DMFboDmormOGMLHEQ5XO5s9qAKrIu3n0rH1/U/7Ngi2qCZG2jNbMhGNqn3qhfWNvd7FuIw4Q7lz2PrUspF63O6FT6gVajGAecVXtV2ps646VOgocVJNPYE2ndHM67rknhO8s7mGSW6Cs6xQMQEjJXqcct1rE8P8AxP1KPWpLy80ezlcnrHIyD365qx8XvksbGTb96Zh0/wBmvPoZAqngD3xW9LJeHMTTTx1O8+vxbdNjwc04jzLC13ClUstOi/VHs+oeLPEnijwXrdtJ4G1SwZ4xFExy4mVud6DaCRj+deUN4e11D8+iamv/AG6Sf4V9M6JKP7GsFH/PrEOP9wVopyOSfxr8awvEqyydSnh6KUXK9rv06n2WZ8Mxzf2dWtVaajbRLXqeefAaGay8M3kN5bzW0hvCQs0bISNq84Ir0OWVAp/eL+dToOOtSKx7E185j8X9cxM8Q1bmd7Hv5fglgsNDDxd1FWuVhMhXIcdPWobtvPhMUbAnI4FX85BzUbttGRx9K4umh2Lc8Y+Nd9JY22nWK6pdSu14nmWm3C+QDmQbsfQde9cN8T/H2kzTI2gqTIYwi26ZCxsOMn0wO1e7+OPDNr4p0y3tb64uLdonMga3K5zjGPmB45rzu3+D3hGx1E3uraxepEMuscpQCUjsSFB/LFfr3C2c5ZXwtLC4qUnWu76KzXTX0PnsfDM415yw6jyNK127p9dDxzQvCnjXx5eRWNrJNcZ+eWWVykMAzwTjgewHNe6eBPht4b+Htms2u51/Uc58ybPlx+ypnke5z+FVrbxwbFRp2h6fDDbx5Xy4U2jjv7/jXNa/4xv9UuZLW4l8jaPlZu5r38wzSnWn7KilFdF1NsmyOtKqoSlz1Jeenc9U13xhY3M8NsrJGOAqqoGB6U036LII1OMr0rzT4VeHNW1+9m1PVpvLt7ZiqFD/AK1h3HoK0fFOux2FzcQRNukiO3Oa8qdN3O7WDcWrW0Og8Ta7a2tvIjSDO05Ga8wkGo+ILzydLspLiRuNyjCj6seBVK28QWa61v17SdT1S1ZSWW2bZ8x6c4OceldTY6z4Jni8u3m8W6SMcI9ssqD/AL5xXVRoJL3mYVaeIl8NNv5Bofge40mcX2q6QdWlXkRjJiQ/T+L8ePatfVvEl+U8k6M0CrwFERGPyqjJeaVCBJafES+g9nsJBj8nrNvfG91ZZ8v4kCcDoG0t2/ma7FypWRySwGLk7ypS/wDAWPOraix3CxkA/wBw/wCFFYEvxF1DzG/4ra5PPUacAP8A0Kijmj3D6jiv5GdZH93CnB70pKsM42n2oRCDmhu9eifODLUk7wezVfiJypGNp/nVK3wGPvVq25NAy1n5TS7tyCmqGzt96WMZzQAbSei59cVJGisVJ6g5FPhzGsmJSgK4P+17UiLzwKYFiG7NvdxqoxuHDZx+FSJdag9xcGZikRf90Ac/Lis64jgkmRmXDwNu34+6O9XzIrR7lYMM/hQA/jdnqakRjjAqFcEexqWMYIosMlYLs59KjKb8HJ61MmNp7+1NTge9IRLGNuKkPOPSmpninyZA+XAOe9A7HF/Fe2lutL0+OHaWSdyQzY4K1wUOl324fu06/wDPQV6L8Qv9Xaf7x/lXLxZ3L9a46s2pH5xxJiZU8dKKXRfkecaL/acXxNsNNnvrwWsl8qvCt24UqT0+U9K+kbLSrJY1Ef2pAAcYvZ+//A68DtoM/FnR5PW+H8zX0TalQAM18hxBJxqQUdND6TD42tOjTkpNad2Klr5Y/d3WoL6f6dN/8VU1v9p2g/b9QU5Of9Lc/wAzXCfFnxjfeG4La10qOM3c6lzJIMrGg44Hck/yrnPhh4/8UanrxstShivbTZukeOIK8YyBkY4IyRkeleZTwFSrRdRJNfiehSrYyS9yb+9ns6zXa8C/vT9Zya574keIfEGj+FZr/S9SkSeKROZEVwVOcjBFb/aua+JkXm+DruP+8V/rXDSpUnOPNFPXsgp5ni4yX7yX3s4/4X/GLUbjVr1PF8zTwJEvkG3t1G1ieS3I7YrpvFvxV8GahpLWbwahyQQWtQdp9QQeK+etBzHqN6jegH6mr8ihjg19FU4ewU6qqpOL020P2DIctjjsujWnJ8zb/M9GHjXwba26KklxEcbstbNzz7VkfZrPxXdLPY3EgtxIMzKuAB3zmuF1qFPLiYqWUKNwHUjPNd5J4u8N/Zbey0FXsYTAEkU5yD+NdeHymjQn7WDd/N/8A2r4KthcTGnQ1k9n66HU694ibwbaQW1lcw/ZQm3CElh6cV57PqF7qFxJeWN3De+YxZoJFAYfT1rb8uwvbLy12zRnqSdxNcvq/hWWKQz6TMyHrsJr0FE+lwHD1XAU/auKqSe9t16X0ZHdawqt5d9b3dnIO6Ocfkf8aia6aaI/Z9ZLA87XBUj8s1QudX1izU22qWwnjHH7xd361jXd3byNvtYzCT1XPFaKLM8Tm3s73k79mnGX4aM17pTg+Zqa/wDAQTWRdSWyZ3TSyD64qnLMcdaqtFLPkjBGQBk4BJrWELnzOPzXmT5Y6+rZO2oWKkjySffeaK14PB+tGFT/AGVIcjrszRXR7On3/E8T2+Yf8+n/AOAM98Y9qaFwT3zTioGP8aBxzXcfFjVX5+KtWmd4471Ah5z0qzbH5x9aALZX5gcUKMHpUqDLJ9cU5k2ucimNDdo9KAvPepFX5d1RrI+8qY8j1piGW1rFFLKQrESnc245GatwBHRkCbQp24xilQdOKlXGKLCIbeNki2sSSpIz6jtU22n4BWkHpTAEzn2p+MtSoAAc56UkZGTSGSqvSntyaYh5pzdaQXOP+J1ylrbWbuCQZCOPpXGRavb7hlXHPtXVfFK2ury3tltoJJikuWCLkgbTzXCLpWpKfm0+6H/bI1hPDTm+ZRdvQ+A4hpUZY2Tk9bLr5Efh6S2u/izoaMCynUBkA4z1r6kt9H0tkB+zsPpIw/rXyHZyahovj3TtUFk+be68wCVCFPXrXs9r8YtRUBZNDtGx/dlYV8PxRk2Y4qtCWGWiWutuvmfYZBmWVYHCKni7Xeq0vp9zNX42+F9LubKC5Fu5ljTAbzW6ZPHWvPfh7Da6Pqss0cewvFsyWJ7g961PHXxYmu7MRnQogTHzmY+p9q820rxhNfakYntY7ZeCCjE98f1qMly7McOksUvdT7p6fefR0cyyzENfVLX6e7b9D3efV9QMmYbhY1x90xBv1rI8W6jfz6DLHLNEV3DOIcE8H3rtY/BMciqV1aQcd4Af61T8SeAz/Y8p/tfIyP8Al2+v+1X2/wDb3AkuiT/wz/yPy+PDXF8aiclpfvA+a9Hsb661q/W1tLi5ZVDMIoixAz1OOlakmk6oh+fTb1fY27D+lekfCjSE0bxTrP8ApZlLwoOU29GPvXpa3KAk+aP++q+XzPOKSxD+qQvT0tuuh+r5Vxdjcmw0cHUpJuPn316HzPeabfNEimwu/uf88G9/aqmj+H3mNzHdQywEAeWzoVyeema+m9QvV+X9+DhP7/TrXjPx31Ga3ttMmt5vm85wcN22issFms8RVjTcLXPocs44jjcdTjiKC5Xe+t+nocFcxaxoMpaLLx+q8g/WnQ+MLiM5ePcO4Jqpa+LJgojuNki/7XWq1/f6fOS5sFDHupxXu2tufbyzKnTjzYHENL+WSvb8zYm8T2dyMSQ7g3Yil1Xw7bZ8wGKFjyMH+lc7oumz6xqiQWEGNpDOx+6ijuTWxrd/ILtgXYjd+Xaqsc9POFjozWLtK1raGXHpNsbjy7i6OSflCjA/OmahBYrLHbXdi2yIHaUYqWOepNWYfLuWMckmyTPBPrW1pcfmFbe7uYJEx8pZuh+tUpNanJHAUMRFwikk+u/ydzmZvF+qQytE0kp2nAwT07d/SiuzuPDGmzSmTbb84/5a+30ordYmNtjxK3DGPdSTVV2u+56iI3b7q7vpzSXIkt7Z55YpVjQZZth4rr/hxtke/vLCdF22wdHbGF5GR9a89+OOr6snjyaBdTnCeRCSkchVCSmc4HFdGIrexjzWPj8ny6OY1ElPTf8AIafEWkiMv9pbjqNhq1pWuaZdqskN0oG/bhuCT7VzekaL4i1bTluofD95PFMhUOkTEMM9Qau6d4N8U2UqS2/ha9yp3KGhLDP0NduHwc5xU516av0clc48+x2XYeM6OBpVHUi7Xa93R69n6Hp9tpGpfaIrePTJZpZAJFLNtjRT3Zu30610v/CDS3Tr/wATK2jJUbxGC2G9q85fUfi19mEf9lXmxR0+yjtXcfC+91i28FzSazdNDqk108ixyONwXI6DsOvFebxDi6eUYX6xGpCq7pWjK716/I5sn9rmNZ0405xVt3HQ1X+HcdtF5k2vQRg/89Bt/rWFqGix2Nzshv7W64zlHArtnudCuEa6vYbC6mVeTJGrMcdsmohq9jbac5+w6XFcL9yNEBjXPQnAz+VfJ/69YdU01RlzddrHux4dxDqPnenluebTXVqJNrXEClTyC4BoF1ZyOsUVzE7noquCTXVeI/CnhfUTN4x1KyknlggEslvC+yObYM4xjvVfwb4r8I2enXF/ovhUacnPnFpBkBfUntzX2uVZhhs3wvtcHTnJq1/hST7XbV/Wx8Zj8Y8txDp4qcYxvZaSbf3JmIiueiuR/umun8HeDrvXXWaeYWVqTw7DLN9F/qawPiN4oi1W1UWeqXehai8bJaGC5wJD1O5P4se2Otc5oHxf1T/hF7GGwaJtTlQieV/nCMByFHdiemeOa4c+nmWAp0+WlZydndp2t6Nnq8OV8Ln1edHCz5rK60av96W1j2Dxr4Es9H0lrnT7meWWL5nWQj517kADqOtefwo0jhEALMcDPFeWa98Rk1KS11aZ9XuVt5h9o8y4wZH6gEfwrwen0q3q3xKWKyhkTSSY7lNyMZ8bSOo6dQcfmK4MBjcQqM/bfE/hT/U+tq8K4pyj7NXXXVL9T6V8J+EPDsFk15rd0s7qu5t0nlxJ+Pf8a4vxfJ4dbWD/AMI7f208JXLxQvuCEcZB7g14frXxM1nV7JL/AMrzILQqBZtKfLYdC5UY3EHufWs7QPGOpafr6yyW9sttfgPO6phvTaD2CnsP61xZfVx/t41MTPRXv5/LyOyvwlVjTap6t2t/Vup6hrbYnWq0brtArM1DUlt4Rc38iIpcKGDbhkjIHFNtta0uQZW+ix78V+v5Ji8PHCqMppO76o/nbi/JMwrZhKrToTlGyV1FtaLXWxxHjk48QR9z539agjbB9fxq94wgW61Q3MDb0R92VGQef0rKGe/6mvm89qwnifddycPH/Z4Ra1SKvicb4kbAAKYHzD1rkdPZLfUd8jADI/mK7HU4JLsQQx/eb5c4OBz3xWl4A+FsviXxBeWeohjb29uZRJHuUFsgcEjB78V8/iKtOlTc6srR7n1XDkrV4Qjue76f8SfCKxqJNQnjIAzm3b+lSa98RfB8mjy41cdQceS+e/tXgEqtG2x1KlTj5hjpUV1H59nLGhBbGevavlXwZl7fOpy+9f5HoR44zJS5JQj9z/zPVvg9rmm6n4q1ptOuGlxCmTtK/wAR9a9TDZ6/N9ea8e+BHg3XfDl9eajqlmsEGoW0bW7CVWLDJPQHjgjrXr6qQOlfY5VTowwsY0Zc0VfXfqevWqVasueqrSZVv8NgbQfl9Pc14F+01BK9jpHlwPIxuJAAg5+6K+g7hdxHGfl/rXMeLLSwcWzX0SMFdtm4dDitsRaEHKx1YG/to2PkTSvBPirWn/0PSZVTPMkp2qPxNdpovwkvIdra1rCouctDbqSfpuP+Fe53OoWdrBtjVAoHA9K4vW9U8x3KNyT1zXlvEzkrHuqjGEua+pjXy6boVh9h02FIIl645LH1J6k15jr0rNeuyHhzkD3rrtclkk3FmJridT3ByQcnNVTRUMXKjPmW3X0Gx2z3CZjyJh0/2qYJLiNgsmRg/jWhpe/yIpgMozYLD+Aj19K6620W31qEOV2zgDdgD5v9qnKXLufYYXB/WYKVJ6v8TjY724VABO2KK6J/CNwrEeWevpRRzR7nb/ZmM7M92+D8kVhoslveJLDIzncpT5iu7Pesb4peGW8ReM7jUrS8igidEVEkUkgKuOSK0tIaO3RgL93yOpcH+lV9TKy3pk+1yE98OBWleo6lNQex+Z5LB5dZ03qla/kd38ObxdG8H2Gn3bmeeBCrOvAPJx1rp08QW5I/dPj6ivK7G5MMKxiYkD1OTWjHqE3QTf8AjtfKVeGsLUqSm7667nfPFzlJtnW+N9eP9h4s2lhlMq5ZT2/CuBXUrrAPntj6VqS3UzoFaY/gtKrsQuZDj/drkq8OU4fw5NI93Lc39hS5HEorqdxjPnf+O1HPqF5JJsjmY/KPuD/CtpSuMmQ4+lQu6gn/AFjfQYrm/sLX4men/bkbfCji/G97rnnWLTyXMdiYxGCWwrMScg+/1qvb2ct1pNssNxHFIbkhUeLzA/Ttg9MZyeBW94sjtNRSC1uoLqSONxINvZh0PWo4LSCysop7M3ZYSENExHKsRn3J4zX6Nw7iv7Jy2rGnG8knZdPmfivF2VVcyxaq03Zc13367aFLxu1noum2urrZy37g/ZpGMmAsh6YAXIDDI4PUV51p97pWlpF9siNrLgFEXLCHnoRnk/5Ne3wRwACG4ijljcjcroGCkHKsAe4OD+FcxMmoLe3cNrY2Ktavtd/IjjUt25I6nrXxVTievjm/rEnNp97L5H6Z4e8KVcohKvZQcktH2v1638vPuea3/wDZszCWGPdbanlZnU8RycEnGB3ww+pFRQ6Wt7bPol04jk35hk7LIP6MOPyr1i28OzeKnsbOaaG3uoZf9LeWHcPL64Qd2UnA7YY17fpng/wFo2kJNdafpiPGgH2m6RSzkD34zx2FNZ1St/e7H22PzjDYFOnWg5Nq1l26Hzn8K/ha+vWz+fqq2NwpdWhe2Lq6LgH5gRwc+ldkvwEEa/Yx4sjWRgXj/wBCJKgEAnJPuP0rufAlnpMPjHU5tFvRdWTmSRdpJWMvsJQZ7ZBP413zD2rwK+e4l1G6b09D5/F59i1PlpS5Y9FZafgeCeO/hBrMXg+K30q+/tm5tX86RRH5bugUgkZODgV4TE2H8sMRX2p4zuLyz8PXFzYWl1dzIMmK3OHKfxEcHgDOa+I5J83UghZjHuOwt1254/GvcyfHVsZTk6vTqepkOY1JRnCprrf5vcurGzSthv4jTsPGSMn8KjhmjVfmhjZvUqKTzEMvMYAz719fgqrxNaNBKzeh+OZ54f4nB0a2N9tFxjd2s7lmOaZfuyOP+BGvpf4VvJN8P9IZnYkRHksTnDGvmVHTP3QPxNdLo/jjxLo9jHZ6dqskVvHnZHtVgBnPcH1rp4i4Ix2ZYZU6M4pp31b/AMj5XhrNqGVYqVWsm01bT1XmfTEkMTH95FG3uyA0wWFnv3fY7bP/AFyX/CvnyP4peMhgNqEb89Gt05/IVq2/xY8UKf3n2GRfUw4/rX5hmfBOaZZKMak469m/8kfr2RYqlntOdTDR0i7O9lv952fx3vLq00HS2t7iSEfaGX9223jb04ryCPxFrkT/ALnVr1f+27f41reNPHGpeKLGC0voLeNIJDIpiUgk4xzk1yYKlid3T/Zr2MnoV8JhVSm9VfZ+Z9xg8vpRoqNamm/RM6V/FfiRoY86xdA7eSH681jax4q1WMI17fzzgsQokckD6UjsFhjCsG+XJOPeuZ8cR309lALODznWQlgOMDHua9qjOpOaUpficmc4XDUsFUlTppNLol3RqN4raQYZ+vXmqtxrgdCA/WuDZdYQ/Pps34c1FNdXkY+e1uY8eqHFen7E/NvrB113fM44bIrGvZFbPSsT+1mHDbh/vCmSairD7wzVqjJESqp9Tp/COrQ6Xqmy7AazuPklz/CezV6pBBY2gFzZSLHJ94LnKkV8+Pdqx6iuh0PxfJHbR2F626NBtjkPUD0PtU1MPKWqPquHeIKeFi8PiH7vR9vI9ibxDHuO2eFR6FScUV5ZJeXkrmRX3KehB4Iorn9ij67+3Z9z6HGmRxL88tpEM9CxH9aqXFrYiXBubVj1wu6uhj8N6jjJeFj9DTJPDF4TzHbE+uDV867n5Wo+Rz4hhHEcYIA678f1qWOFWHELdfU/41sf8I/fRA7YYj/u5p8OlX4ba1tt+lPnQcrMtLdiRi2OPdmq5FbzcAW+PxNaK6Vd7hwyfRqnTSrrbjcT65OaynNM1grFGKC4HPlj/vtqnWKfHKf+Pmr0em3S56e2DS/2bdEfdB+vesTXmMq4glP3kJ/7akVCI5IGjzGYhuIyX3ZOOlbB0Zg3zW6n6CmXuhzTwLGnmxkMDlVHBHfmpxac8JUpxdm0XgZKni6dSSukykrZFO1NTdafHwZEDBJkUfMT/Cw9+1SnRdQUDZM2f9qL/A1k6z4d8V3MyfY9WFnABhhHCQzH65r8/wAPllZT1sj9JeY0bqUd0adrJcw3sN3b2U6iIABTwSAOck15b8R5/iXqniaVBb3V5bQynyWjlVYnXOVJAYE8dunFdxB4F1CSeOTUNa1C52MGKnCq3sRjpXoUcMTWCq1qnygAfIOP0r2cBhVhajnJKX6HhZ1XjXUfZ6Ndf6ucl+zg+sWC3C+I7a9gnZpGB+/G27b0Ck7SMfrXs7arZ9luCPaFq4bw4PJvmbyAq4P8IrfkuVB+5/47XFjsHGrXlNK1+2x4HIrK7G+NdeurXw/NNotrczXZIQL5RHynhv0zXzZ/wiOm9Ht7uNx6RN/jX0ZfXg+zONo6eledzPIszERcZPY/417OS4R04SSLp4n6vflZ5lJ4UsAf9fer/wBszx+YqCfwnbnHlajKP9+H/wDVXpk11MjHCD6bm/xpiXsy/etWJP8Attivdo1JYetGonqjmxmYzxOHnRm7xkrM8qbwrc9Y9Qt29AUI/rTj4W1QoCs9mx/3mH9K9Pn1PyThrF/wYmtfStRs5YubGT8Qv+Fe/LiXE043v+R8jHh/BVZW5fzPFH8O60n3YrZ27Ynxz+IqYaHrS9bIH/dmQ/1r28zaa2d2nMP+AKadu0txt+ykD0EQrwc2zqeNlGU1sfWcO0Y5PCcKG0mmeGtpWqAHdYzfhtP8jVdrO9jYq1ndD6RMR+le53cOjmEv5O3vzBms9odI3AqqMf8ArhivOhU51dI+shnNS3Q8dWKd1UR287HnIETcfpUy6NqF0Av2V0HXL4WvU5LXTSTmCIc9iRiq0tnpeBltp9nNbwbUkznxmYyr0ZU2lqedf8IudhaaNQfZs/0pr+F7QjkHp03Yr0MW+lnK+cw9fmNL/Z+nN0uJdv8Avmuj2sj5p4aJ5bdeFbFmAwoz7Z/Wq0/gLS3IVjGWPbZ/hXrTaLpLbf8ASpwe/wC84/lTB4c0dj891cMD6Ov+FWq8l1MJYaN9jxS68A6KWZRMyEenFUn+G9k67otSlUfQGvdz4Z0vJ8u7uevQshFSr4XtWQ/vR065GTVfXJx6jp5fTnujwOP4ZTFAY9TnKdsR8fzor3UeEbb/AJ7/AK0UfXqnf8DX+y6R2xubhXVRM+D71YS6uM481qKKixyIVry4XIEhpPt1xn7/AG9KKKoaLFteTyfef9KtGWUjmQ/pRRSYCCSTB+c/kKBPICeQfwFFFJlrYR7iTG75Sf8AdFI1zJ6L/wB80UUp/Cy6Xxoja8mXH3PyqWO9lPVUP4UUV5FVK579F+6SPdPgfu4/yP8AjVu3nZo8bV/WiiqgkcmIbLWm48wnAq44BeiilJLmOSRDcxI0ZyK5e7giUsdgP1Aoor0MLpE46u5U+ywSfejX8BTRY24HCn86KKiq/eMugklnb7MlMnFT2FtCAPloorGp8Jph17xoC2h7xg8elI1pb/8APFfyoorhmdcdytc2Nqwx5Q/Oqg0615/dkfjRRXXh/hOi7IprOFTgbsfWs69tIgjdenoP8KKK6CrmPLBED91T9VFVmhiY8xr+VFFUmOWw1rOBsfKy/RjUMtqqqGSadT7PRRWkXoc80ZOoGWO4AFxMfq9TxTTeQW86TP8AvUUVUtiqW7K73l0HI+0SfnRRRRY1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462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dirty="0">
                <a:solidFill>
                  <a:srgbClr val="C00000"/>
                </a:solidFill>
              </a:rPr>
              <a:t>​</a:t>
            </a:r>
          </a:p>
        </p:txBody>
      </p:sp>
      <p:sp>
        <p:nvSpPr>
          <p:cNvPr id="11270" name="AutoShape 6" descr="data:image/jpg;base64,%20/9j/4AAQSkZJRgABAQEAYABgAAD/2wBDAAUDBAQEAwUEBAQFBQUGBwwIBwcHBw8LCwkMEQ8SEhEPERETFhwXExQaFRERGCEYGh0dHx8fExciJCIeJBweHx7/2wBDAQUFBQcGBw4ICA4eFBEUHh4eHh4eHh4eHh4eHh4eHh4eHh4eHh4eHh4eHh4eHh4eHh4eHh4eHh4eHh4eHh4eHh7/wAARCAC0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rAq8Zxir8e0AVTRMD1pylshc4pkk9x92otjFe496RvMLnBz9aY8skYxuG76UxoWRfLRV65pyxfJwfxqv58mF3KKsLJyFPftUjI1i3TdePWtBF2J7mooguOQBzxUqHdJ7CmgGldsinjFSS4VDxnmlcZRuM4FOZS8S8YJpAWMr5Yc/lVEKrSySE9DmtGK0eREUI23+IkcYqpdsjXEnkKFQAACmBWnP7vb78Cm7UhcO44P8AOi6+Zc8jAp8277JASwL9fWkBpWUO9W657VBqydPQH9au6VMuNv8AFjJHeql5IrCRQAcN37UAYerxstjMNg/1RySelbdocxQ54HlgfpWXrYJspzty2w8+2K14wBa2/wD1zU/pQgJTnbu7Coo14IyTk1LIzCNR0B9qZEB5bbs8mmBjX/iTS7PUjYzzsZkOGRY2JHfsKmh1rTbm/jtLX7Q5bJLvCyL09WxUN7oVpPri383h641ASgKHRGZSRxzjvWjPpNtb3AMXh1LAABhK9sykN6ZYenpXgSzCaxqoJ9T6+FLLv7Nc3S97l3vrcJVywZd2B71FNgxYZ8LnNTOqqWXdgY7+tLpNjc6pqcNhZR+ZNMwXaFzj/aPoBX0Nz45lWx0y/wBWv0sNLheeZhnaegHck9hXsHhvwlZaBpKIEVr6RcTTkZbPcD0A7V0vh/w3pnh+yWGzgUO8e2Wcj55G9SfT2pLws0EXzAOrDIz+BpNjSOY1C1DapFZqAsa22cDrjOKZH4dSeUsyjLjk+ijtVvUnVvFqRIPnW0Qn/dZzn+VdTpsSKqkjJcjt2qEijzv4n6WieEWsYLUu91PDC2FzsQ/MSfT7mPxrmfDngmb5THZ+Up/jlwi/r1/Cuz+Kt5eWuuQw2l3LbeYvysucP6rxznvWHp+qT6Aq3d5DeXs7jaPNG3P/AAJiWA+iiuKvTU53b0PQw1Z06dorU7fwp4I06Irc6g32oLzsGVjH9WHvwK6tr2O8hiWydVs1baGQYEmOy/7Pv3x6VgafJd6no8S6rHGEn+drePKqidgc8sT3JrRM6r5Kxqqqg4UcAD0rppU4wXuo461adSV5MsX0rLdwShuFbFY/jW1v57BodOg3RTZaSQuAFHpVnUp8wK+/OGB69KTcbm3aNWY9wM8VozI5nQoHi0m3j3Y2qRj8TRUlpqNtBAIZMb1LA/maKnQnU8PZ9qDtTd3INQMzeuakj56mtBk+75s9KR5flbYhZs9aRgdoocKIdzGgZUYsZsHj6dKuIvzB854qqrK0wA/GrjY3BeOlICRVPlmTA34wD7VYgUbV3Hn0qvGGELZ4BOBz2q3DjGRzQBJGoAPGSas2sJW7EZ7GmacqfbB5n3euKsXdx5VzujxucZJHagCzrE4jTyIycnhselc+oIZtp4q/ICx8w5JNVJI5G+WMfM3AoApy5aTZz6mppZMx28IX5i+Mj+6Bk0zpI684jbbuPf1qzaRKzKzdVyAT2zQMk0o7NT2kfKy7R9aWeJfNlVemQTUg2R3SSRg/Ke56mkUB55JAcAthh6UAZercWs/zY+Rs5+laFmhNtAzMQvlLgfhVDWlItpW5IKt0+laFm2bOBepMa8fhSW4PYkkWTCknAJqzpkYmvbeN/uPMqsPUZ6VBGy7NvI5NVr7VJtEsP7Rh+ys0EyMwnBI2bhnGO9Y4tzVCfItbO1u5UHFSTm7LqevSMY8LGxjRBhVT5Qo9gKmudZaWymsr5RcQPbMGVhnpnmvJT8ZtHe1Z20u5+0dAiyDYf+BdcfhWBP8AGfUrGSK9utKs2V5dqRwSFwYSfmSQOoyfcflX4zhuHM7jUdRQcXfe6v8AnqezV4gyiaUPap9t/wDI6j4Q6WPiDcSKrNZx26pJdBx84DE8L9cHmvoCw0PStBtUh0+yit0BALKvzN9T1Jrwj4C+MdNh8a6/cWGmw2lpfRRSCzgB+RU4Zl7dWB2+/Fe+z6hBPZLdW8iz2soyCp7f0/pX7PQrOcE5Kztqux8vl8p1MOpylzatX72f+Qy7ZVt1LDcmOcenrXJ+KZFs0+1hsBSSpByDxmoPFPiW/wDD8ZuIrVL2wB3uOj7P4se4/lWFr+uaTq3hO51rSrxJ7WLbJJGW+eIg8qR9CapzWx6Cpu1y7LDNc+KrPVIn/dyWiRsMdc8j+Zrt5JEjnghXqckD2FcToUp+y2xJJEcUag98hcVtT3TJqVruwcZAOexqo7ENamN8U7eS6sQ3lkPGQ0behHvXN2Or25tW+2xvJcRL+7bbuAOO4r1DWNL/ALS00iIbzjpXiev2WrQa7JBb6fcsiH5iIzwO/PpWVRWdzak9LM9I0rXrXSfAH9sa/qdvbQqhL3Nw4QZJOAM9/QVk6/4yay8LRa/p2l32rwsnmeTAmyXYej7Xwcfhn2rO8QeH7PxP4G0Wwv1ka2trsS3EakZO3LAc+4X9anvPEunR2Lx/6VO0CEukqeWQoHJJPp610RslqYNNvQ8pm/aA8Qa5qkWieFfCUUl5cvsjE85c57kgAYA6k57V6bpni3xCsK6NqdvGL7y9sl1boUXJ67QScY7V87x/F3Q9P+JWoa7oPhiz+xzoIHkJK3DYPMg7cnqMDIA5rvJviNfatJp9zpt7p80M0qwpJbn5yzfwOjcqR/IUVGkrigm3Y5bxL4C8ZXGv308Pj7WxG87FRJcNuAz0O0gfpRXrsFuGiVm+ZjyT6mivIljal3Y9uOApWVziwozySaMgEUxH3H0qORnWTjle1evc8QtSSDbhTyKhk8xol3sQOwFLsLBeO/NWHU+WoFIZUWIKm7nOKtD7q4POKjGcH8qWE8Ybqp4FAF2Jd1sN341MrbY8qMCoYWyo9KsDpjHFAEke7cH3FfcdamcDh+pHr3qHGQvp61YxuCt70AEZ/hPT0pWBRSwwCRhc+tNQHcenWlmfcF2/dTP60DKMu0Aqy5Psakjwu0qajdeN4p24LBGe/NAE4G6RAMMzHAGamWOOG1dScs75J96itmkRlliKLMCCpZdwH4VBcTNLM/zjIcg4GMHNAEWtRq9mVVSwKv8AhV7w/pOo3trbva25KeWvzscDpVvSLBtRuIItpeIZ8xscY9DXpGnxpFEiJGAijACjAA9q4cRiXTfLHc9HCYNVVzT2OI/4Ru9jPmXEihf7qdfzrC+IFhEvgjUobWAtMVXGBlj84J/SvVNSkRYzt44ry3xNrsNneSRmQK47Zrzp4ipKau7nqywFGVCdNK3Mmr+p4RMYrXH2iZIGPQSMFP60t5cafNaRxNfWrMOQBMp7/WrHx0uo9S1zSpyBKqW53LnqN/TNc5rHh2Cw1jT5bT/jzvUSeBWPzKD1B+nr713RxN4c1j5OPAMHVhF12ubbT/gnsvwCby/FV03ULYsCf+BpXq6+Lm8M3zzSbpdMkP8ApcI5Kf8ATRB6juO4968d8Bammlard3Mj4Bt2UEnvuH+FU/F3jRJPMVZPXvXBHEznNTirH164bpZLSeC5+db3tbf7z3nXtfsUVN9ys+mXihoZlOQuRwR6/wCRXgHitbvR/FFxZwz+Xb3uYn2NhJVY5BHauc0LxleLYyaFcCRtPlctaOQcRvnJUH0PX61T8T6tcXdslvKxmjX5cHkj6V3+05nqcCw/KnZn1VdaxYw6pHpGmSF7e3jDyXBOQztj5Rj0Fa17dqbi0kPK9zjrXg/wo1S+XRYLW8j2SQ/KplOGZc8E/h/KvW3uPtWnRytJGjxgHAfPIrqjO6OCdFK1j023luo7ZJ7QSScYK5qhqF/rdyjRm3SFOjNt5Io8EakbmzjRplDgYKqea3tRjeSI4Bxj0rZanI9NDxzxRcahZ+DvEEenm5hnto3niuI2ULCyjcCc9eR0AryL4k+K/H3ij4R6ffTaD9khuUP9o3Nucu0Y+6dnVEbrzn8uvtXiVLez1mSO/Um0vF8pww4545FXrjwrBGUvrGU24kQFlLZQrj0PaqjKyE0fn1PGr3KR2azSXLNsSNYySxPQCvo/4L/DqPQNOTUNatIm1iZhI3fyFxgJn15OcetdPH4O8LxeM5Nb0fT445gCu9P9UXz80iL/AAk9Mj+tdtYWhAFeXjcY23CB7WX5eklUqfISO3IQdBRV37vy4HFFeXc9qyPI0GCc8HOKSIkzkEHApm5/L3E/MT1p8TFiCTntX058WXkIyF74zUjfdzSRjIFLN8sZPpQBAyllx+VPVPmGRknGaHZY7bzGIH1p7KwHvigCeNsNtAGBVmLJGfWqcXzoFxjntVu3+XANAybace+eKTcQR7nHNOUBuvbmoXzwS3OcimBPu2g/MM0gyMgHKnkVLBF9oyD/AAjJpGjaNVVVGV4GaQ0Q74UtZ1KFndcJx0OetRKpa1Qk8r61beJWh3OygqDwKrgfKF7ZpDJYMFF4AKmm6Dpst5eyrI2FeZmz6LUkQwCKXTJ7tdditYFxC0TMz+h4/wAaxxFR06baOjCUVVqpS2PQNIs4IoooYYwqZ4A/mfeunaKGGAYGOOTWT4Ut4YtLea6lDsiFmbt61X0XUlm0KymuZSXuoBIBnk55rxdd2fRNLaPQzde1CFJmi8wBvTvXzJ8SdXuT43v4t5CRsoXnttB/rXo3xA1q5l8aXUcLtFbWCKJX/vsRkKPzGa4TWvBOv6/fvrFp9mMV0FZd8m1sAAc8e1FGnKTdkVWqwglzOxzMJvNU1mya1jEtwg2xBugY9GPsCc/hXW69aQ6WV0OVjeXH7uSSbJPlsHyBz0+UnP8AvVkjR9a8IajE7zxQ3rISjxYkwpOO44OR1pbbzHnEkrF3Z9zsclmOeSST1rlxCmqlm9F08/8AJH0mWZcsS6Vd/CrW89STVLbVLwLbaRA807vhgvGF9SewrQ0XwCkai616YXEoPECH92D7nv8AypdP1FtKvjOpd+MFQQu4Z6HrXXW96L7SILzy/L83J25zjnH9K9HK1SkuV7nm8Z08RTqqvF+47LzuZWpWVlc2Qs5bZDAPuqBgLjpj0rGh0WxtJWn2tK5PymTnb9K3rhtxJ6AHAHpVC4fgjFey4RbvY+CVSSTSZTa5MFysoZhg84OK9M8I6joJsVW5mlMhHKgevvXld58yE4xXSeBPEmm2UAs9esZJ7ViVWeH78Z9CO45rKorPmOnDyunBnsugO+m3KSWk8ccD4ILtzXqWjajHe26j7Qjtj+E14BZ6D4f11d2h+N7UoT8sNw2x19uasSeHPiB4dxc6Tdi9gHObeTPH0NKNRrpoKpSi3vZ+aPX/ABnH/ZqLfi1S4UnDMV3FB7Zry7xDqNzdOmlWV3ctbnLXDngOp5CD+vtx3rV8P/ETxVc6RJa3mnwrIw2LLMuSD3O3p+dU7SzIYyP8zsSzE9z3rkxONSXLDc7cFlzcuepsN0yxWOMdAK0HYQocYpkkixJnPSsTVdUWNWJbFeQ2e7ylyW7/AHjZOT9aK4S48QRidwJB19aKn3hXiZRysA4yc1LblcD86aW8yBT3AwaZEfLHevqz4o1Ym4GKi1OUxWjuTjp/Oi2k4FQeIWb7AAozmRB+tAFpYUubWNW5U46e1SyqRIPc8/SpLdFSNQOgFE+0uO2RQBHA2GIHGT1q3FncdxqhGhIGWPDcVdtuXLHmgZagbj3xVe77fU1Jb53Nu4OcVBdupYx8bj0HtQBpWE21F2BUIGGz1ardyYpITt/1o6j0rKgyFX5sY61aB43HO7HagCNioLRsQAeeKjTawByc59KUrkc8Go4CSnINA0WlPPJqpol7KfHjaNOwjimiEkT/AOyRg/qKtou4Z5rP16xk3Q6zZqxvrBWaNR/y0U/eQ/zHvXNioc1N+R14Op7Oqm+uh6P8RJH0HwaxsrhY4cbJJXbAVcHJ/AU/Rms7XwZbQ+S+y2tUHmNzjC+9YPhvUv8AhLdMtTehjYyq6y2txHxKSvT8Ov41e03xUrajZ+HLTRmtjDLmeWR9wcLznj3xXy2KzSjh/aQno4xuvPyX3H1Cw8rp7nnF+kGqQppux47u+mMlw2w7lTqSfoorb8yCzhijVhHEgEaL1AAGAPyr0nXdXt9J0zVNYlh2gQmSZlZskAYHFeH658SI9VZbSW2t4rGE5hMKN5hOMfNnj1rp4TzhZhXUJUrQv70ubRaeh8fxhjngsO5Rl+8t7sbX17lDxnpt9rGqQ3FuIGRIgmd+Ock9xXNrp11b3RjkVAUbnDivRfClneeJLKS70qHfDHJ5bGRwnzYz0/GodQ+H/ilruaZbGFlZiRi5Tp+dfRcRVMhpSvSrx529VzLTTt0Pnci4y40w+EhSp0OaCWjcG2/nfU5LT9Is5/OOozhW5Mflzdvf5TW3b3Fha6Rb2YnjXylOTuZuSc/3fetKy+Hvil51EtjHGhByzXCcZH1rtLX4XaO+hxtqWoyw3fHmLG6kDntwe1fKyzzLsG1KNRP01/IipieMc3rt1nJJO/K1yx7WVzzF/nUgZbJ4x3rrPD3wz1TVIUutTl/s23YAgMuXP4dq6C78MaL4f1iCa1a7uIvJMkU0xUpvHsAP19aZF4g1DxAVlurv7Lo0bkHY217jB6L/ALOerflXu/2h7amp000n3Vj7rC5a7KVb7itq/wAHLH7MBY+IJPNPd0VlJ/DFUtC+EV5BBcQ3mqWciuwZDGpyOMHrium13xzpNnp+IRHEIxhQpGF9KwF+IQeKNZFG4kHIYA4+lYSxc9r3O6OAhvazEb4SWcZO+8LHqGRdrfzrW0Pwzd6L5gttb1AxMu0xNIdtdTbXUc1jFebiBIgIzVdrxZM9CKydd9zVYePYp2dokQ/eYGKfdzIinDCqWrztHCZI24FcTqnitY90bEhxXNLXY6FpubOs6vHGGPmDjjg1534n8Sn5lV/1rK8Q+ImdmAbqTisOw0bWdek82C3k+zk8zMvH4etbU6N2YVa6IpdVdpGbPU+tFdRB4a0eGJYp7OaWRR8zmUgk/QcUV1exOL2yNm1Y+SBjIpy9MVNbIuwZxwM1C6/OdvIr2T54sQnnA4FWzGJmVWwUHOPes+DqG7VowHIFAE+ccUyYllBFOUDbu9KRxx9aAI1YgdRirVqfmIFVV68cdqmgbbKo9TQMtF9rZPSpbKyaV/PkyRjKjHNLp9stxqMQcgBTuIPcV0BgjRODx6CmBzpVlYqwwc5qwOV2luR/Kr8kdlK4DMFboDmormOGMLHEQ5XO5s9qAKrIu3n0rH1/U/7Ngi2qCZG2jNbMhGNqn3qhfWNvd7FuIw4Q7lz2PrUspF63O6FT6gVajGAecVXtV2ps646VOgocVJNPYE2ndHM67rknhO8s7mGSW6Cs6xQMQEjJXqcct1rE8P8AxP1KPWpLy80ezlcnrHIyD365qx8XvksbGTb96Zh0/wBmvPoZAqngD3xW9LJeHMTTTx1O8+vxbdNjwc04jzLC13ClUstOi/VHs+oeLPEnijwXrdtJ4G1SwZ4xFExy4mVud6DaCRj+deUN4e11D8+iamv/AG6Sf4V9M6JKP7GsFH/PrEOP9wVopyOSfxr8awvEqyydSnh6KUXK9rv06n2WZ8Mxzf2dWtVaajbRLXqeefAaGay8M3kN5bzW0hvCQs0bISNq84Ir0OWVAp/eL+dToOOtSKx7E185j8X9cxM8Q1bmd7Hv5fglgsNDDxd1FWuVhMhXIcdPWobtvPhMUbAnI4FX85BzUbttGRx9K4umh2Lc8Y+Nd9JY22nWK6pdSu14nmWm3C+QDmQbsfQde9cN8T/H2kzTI2gqTIYwi26ZCxsOMn0wO1e7+OPDNr4p0y3tb64uLdonMga3K5zjGPmB45rzu3+D3hGx1E3uraxepEMuscpQCUjsSFB/LFfr3C2c5ZXwtLC4qUnWu76KzXTX0PnsfDM415yw6jyNK127p9dDxzQvCnjXx5eRWNrJNcZ+eWWVykMAzwTjgewHNe6eBPht4b+Htms2u51/Uc58ybPlx+ypnke5z+FVrbxwbFRp2h6fDDbx5Xy4U2jjv7/jXNa/4xv9UuZLW4l8jaPlZu5r38wzSnWn7KilFdF1NsmyOtKqoSlz1Jeenc9U13xhY3M8NsrJGOAqqoGB6U036LII1OMr0rzT4VeHNW1+9m1PVpvLt7ZiqFD/AK1h3HoK0fFOux2FzcQRNukiO3Oa8qdN3O7WDcWrW0Og8Ta7a2tvIjSDO05Ga8wkGo+ILzydLspLiRuNyjCj6seBVK28QWa61v17SdT1S1ZSWW2bZ8x6c4OceldTY6z4Jni8u3m8W6SMcI9ssqD/AL5xXVRoJL3mYVaeIl8NNv5Bofge40mcX2q6QdWlXkRjJiQ/T+L8ePatfVvEl+U8k6M0CrwFERGPyqjJeaVCBJafES+g9nsJBj8nrNvfG91ZZ8v4kCcDoG0t2/ma7FypWRySwGLk7ypS/wDAWPOraix3CxkA/wBw/wCFFYEvxF1DzG/4ra5PPUacAP8A0Kijmj3D6jiv5GdZH93CnB70pKsM42n2oRCDmhu9eifODLUk7wezVfiJypGNp/nVK3wGPvVq25NAy1n5TS7tyCmqGzt96WMZzQAbSei59cVJGisVJ6g5FPhzGsmJSgK4P+17UiLzwKYFiG7NvdxqoxuHDZx+FSJdag9xcGZikRf90Ac/Lis64jgkmRmXDwNu34+6O9XzIrR7lYMM/hQA/jdnqakRjjAqFcEexqWMYIosMlYLs59KjKb8HJ61MmNp7+1NTge9IRLGNuKkPOPSmpninyZA+XAOe9A7HF/Fe2lutL0+OHaWSdyQzY4K1wUOl324fu06/wDPQV6L8Qv9Xaf7x/lXLxZ3L9a46s2pH5xxJiZU8dKKXRfkecaL/acXxNsNNnvrwWsl8qvCt24UqT0+U9K+kbLSrJY1Ef2pAAcYvZ+//A68DtoM/FnR5PW+H8zX0TalQAM18hxBJxqQUdND6TD42tOjTkpNad2Klr5Y/d3WoL6f6dN/8VU1v9p2g/b9QU5Of9Lc/wAzXCfFnxjfeG4La10qOM3c6lzJIMrGg44Hck/yrnPhh4/8UanrxstShivbTZukeOIK8YyBkY4IyRkeleZTwFSrRdRJNfiehSrYyS9yb+9ns6zXa8C/vT9Zya574keIfEGj+FZr/S9SkSeKROZEVwVOcjBFb/aua+JkXm+DruP+8V/rXDSpUnOPNFPXsgp5ni4yX7yX3s4/4X/GLUbjVr1PF8zTwJEvkG3t1G1ieS3I7YrpvFvxV8GahpLWbwahyQQWtQdp9QQeK+etBzHqN6jegH6mr8ihjg19FU4ewU6qqpOL020P2DIctjjsujWnJ8zb/M9GHjXwba26KklxEcbstbNzz7VkfZrPxXdLPY3EgtxIMzKuAB3zmuF1qFPLiYqWUKNwHUjPNd5J4u8N/Zbey0FXsYTAEkU5yD+NdeHymjQn7WDd/N/8A2r4KthcTGnQ1k9n66HU694ibwbaQW1lcw/ZQm3CElh6cV57PqF7qFxJeWN3De+YxZoJFAYfT1rb8uwvbLy12zRnqSdxNcvq/hWWKQz6TMyHrsJr0FE+lwHD1XAU/auKqSe9t16X0ZHdawqt5d9b3dnIO6Ocfkf8aia6aaI/Z9ZLA87XBUj8s1QudX1izU22qWwnjHH7xd361jXd3byNvtYzCT1XPFaKLM8Tm3s73k79mnGX4aM17pTg+Zqa/wDAQTWRdSWyZ3TSyD64qnLMcdaqtFLPkjBGQBk4BJrWELnzOPzXmT5Y6+rZO2oWKkjySffeaK14PB+tGFT/AGVIcjrszRXR7On3/E8T2+Yf8+n/AOAM98Y9qaFwT3zTioGP8aBxzXcfFjVX5+KtWmd4471Ah5z0qzbH5x9aALZX5gcUKMHpUqDLJ9cU5k2ucimNDdo9KAvPepFX5d1RrI+8qY8j1piGW1rFFLKQrESnc245GatwBHRkCbQp24xilQdOKlXGKLCIbeNki2sSSpIz6jtU22n4BWkHpTAEzn2p+MtSoAAc56UkZGTSGSqvSntyaYh5pzdaQXOP+J1ylrbWbuCQZCOPpXGRavb7hlXHPtXVfFK2ury3tltoJJikuWCLkgbTzXCLpWpKfm0+6H/bI1hPDTm+ZRdvQ+A4hpUZY2Tk9bLr5Efh6S2u/izoaMCynUBkA4z1r6kt9H0tkB+zsPpIw/rXyHZyahovj3TtUFk+be68wCVCFPXrXs9r8YtRUBZNDtGx/dlYV8PxRk2Y4qtCWGWiWutuvmfYZBmWVYHCKni7Xeq0vp9zNX42+F9LubKC5Fu5ljTAbzW6ZPHWvPfh7Da6Pqss0cewvFsyWJ7g961PHXxYmu7MRnQogTHzmY+p9q820rxhNfakYntY7ZeCCjE98f1qMly7McOksUvdT7p6fefR0cyyzENfVLX6e7b9D3efV9QMmYbhY1x90xBv1rI8W6jfz6DLHLNEV3DOIcE8H3rtY/BMciqV1aQcd4Af61T8SeAz/Y8p/tfIyP8Al2+v+1X2/wDb3AkuiT/wz/yPy+PDXF8aiclpfvA+a9Hsb661q/W1tLi5ZVDMIoixAz1OOlakmk6oh+fTb1fY27D+lekfCjSE0bxTrP8ApZlLwoOU29GPvXpa3KAk+aP++q+XzPOKSxD+qQvT0tuuh+r5Vxdjcmw0cHUpJuPn316HzPeabfNEimwu/uf88G9/aqmj+H3mNzHdQywEAeWzoVyeema+m9QvV+X9+DhP7/TrXjPx31Ga3ttMmt5vm85wcN22issFms8RVjTcLXPocs44jjcdTjiKC5Xe+t+nocFcxaxoMpaLLx+q8g/WnQ+MLiM5ePcO4Jqpa+LJgojuNki/7XWq1/f6fOS5sFDHupxXu2tufbyzKnTjzYHENL+WSvb8zYm8T2dyMSQ7g3Yil1Xw7bZ8wGKFjyMH+lc7oumz6xqiQWEGNpDOx+6ijuTWxrd/ILtgXYjd+Xaqsc9POFjozWLtK1raGXHpNsbjy7i6OSflCjA/OmahBYrLHbXdi2yIHaUYqWOepNWYfLuWMckmyTPBPrW1pcfmFbe7uYJEx8pZuh+tUpNanJHAUMRFwikk+u/ydzmZvF+qQytE0kp2nAwT07d/SiuzuPDGmzSmTbb84/5a+30ordYmNtjxK3DGPdSTVV2u+56iI3b7q7vpzSXIkt7Z55YpVjQZZth4rr/hxtke/vLCdF22wdHbGF5GR9a89+OOr6snjyaBdTnCeRCSkchVCSmc4HFdGIrexjzWPj8ny6OY1ElPTf8AIafEWkiMv9pbjqNhq1pWuaZdqskN0oG/bhuCT7VzekaL4i1bTluofD95PFMhUOkTEMM9Qau6d4N8U2UqS2/ha9yp3KGhLDP0NduHwc5xU516av0clc48+x2XYeM6OBpVHUi7Xa93R69n6Hp9tpGpfaIrePTJZpZAJFLNtjRT3Zu30610v/CDS3Tr/wATK2jJUbxGC2G9q85fUfi19mEf9lXmxR0+yjtXcfC+91i28FzSazdNDqk108ixyONwXI6DsOvFebxDi6eUYX6xGpCq7pWjK716/I5sn9rmNZ0405xVt3HQ1X+HcdtF5k2vQRg/89Bt/rWFqGix2Nzshv7W64zlHArtnudCuEa6vYbC6mVeTJGrMcdsmohq9jbac5+w6XFcL9yNEBjXPQnAz+VfJ/69YdU01RlzddrHux4dxDqPnenluebTXVqJNrXEClTyC4BoF1ZyOsUVzE7noquCTXVeI/CnhfUTN4x1KyknlggEslvC+yObYM4xjvVfwb4r8I2enXF/ovhUacnPnFpBkBfUntzX2uVZhhs3wvtcHTnJq1/hST7XbV/Wx8Zj8Y8txDp4qcYxvZaSbf3JmIiueiuR/umun8HeDrvXXWaeYWVqTw7DLN9F/qawPiN4oi1W1UWeqXehai8bJaGC5wJD1O5P4se2Otc5oHxf1T/hF7GGwaJtTlQieV/nCMByFHdiemeOa4c+nmWAp0+WlZydndp2t6Nnq8OV8Ln1edHCz5rK60av96W1j2Dxr4Es9H0lrnT7meWWL5nWQj517kADqOtefwo0jhEALMcDPFeWa98Rk1KS11aZ9XuVt5h9o8y4wZH6gEfwrwen0q3q3xKWKyhkTSSY7lNyMZ8bSOo6dQcfmK4MBjcQqM/bfE/hT/U+tq8K4pyj7NXXXVL9T6V8J+EPDsFk15rd0s7qu5t0nlxJ+Pf8a4vxfJ4dbWD/AMI7f208JXLxQvuCEcZB7g14frXxM1nV7JL/AMrzILQqBZtKfLYdC5UY3EHufWs7QPGOpafr6yyW9sttfgPO6phvTaD2CnsP61xZfVx/t41MTPRXv5/LyOyvwlVjTap6t2t/Vup6hrbYnWq0brtArM1DUlt4Rc38iIpcKGDbhkjIHFNtta0uQZW+ix78V+v5Ji8PHCqMppO76o/nbi/JMwrZhKrToTlGyV1FtaLXWxxHjk48QR9z539agjbB9fxq94wgW61Q3MDb0R92VGQef0rKGe/6mvm89qwnifddycPH/Z4Ra1SKvicb4kbAAKYHzD1rkdPZLfUd8jADI/mK7HU4JLsQQx/eb5c4OBz3xWl4A+FsviXxBeWeohjb29uZRJHuUFsgcEjB78V8/iKtOlTc6srR7n1XDkrV4Qjue76f8SfCKxqJNQnjIAzm3b+lSa98RfB8mjy41cdQceS+e/tXgEqtG2x1KlTj5hjpUV1H59nLGhBbGevavlXwZl7fOpy+9f5HoR44zJS5JQj9z/zPVvg9rmm6n4q1ptOuGlxCmTtK/wAR9a9TDZ6/N9ea8e+BHg3XfDl9eajqlmsEGoW0bW7CVWLDJPQHjgjrXr6qQOlfY5VTowwsY0Zc0VfXfqevWqVasueqrSZVv8NgbQfl9Pc14F+01BK9jpHlwPIxuJAAg5+6K+g7hdxHGfl/rXMeLLSwcWzX0SMFdtm4dDitsRaEHKx1YG/to2PkTSvBPirWn/0PSZVTPMkp2qPxNdpovwkvIdra1rCouctDbqSfpuP+Fe53OoWdrBtjVAoHA9K4vW9U8x3KNyT1zXlvEzkrHuqjGEua+pjXy6boVh9h02FIIl645LH1J6k15jr0rNeuyHhzkD3rrtclkk3FmJridT3ByQcnNVTRUMXKjPmW3X0Gx2z3CZjyJh0/2qYJLiNgsmRg/jWhpe/yIpgMozYLD+Aj19K6620W31qEOV2zgDdgD5v9qnKXLufYYXB/WYKVJ6v8TjY724VABO2KK6J/CNwrEeWevpRRzR7nb/ZmM7M92+D8kVhoslveJLDIzncpT5iu7Pesb4peGW8ReM7jUrS8igidEVEkUkgKuOSK0tIaO3RgL93yOpcH+lV9TKy3pk+1yE98OBWleo6lNQex+Z5LB5dZ03qla/kd38ObxdG8H2Gn3bmeeBCrOvAPJx1rp08QW5I/dPj6ivK7G5MMKxiYkD1OTWjHqE3QTf8AjtfKVeGsLUqSm7667nfPFzlJtnW+N9eP9h4s2lhlMq5ZT2/CuBXUrrAPntj6VqS3UzoFaY/gtKrsQuZDj/drkq8OU4fw5NI93Lc39hS5HEorqdxjPnf+O1HPqF5JJsjmY/KPuD/CtpSuMmQ4+lQu6gn/AFjfQYrm/sLX4men/bkbfCji/G97rnnWLTyXMdiYxGCWwrMScg+/1qvb2ct1pNssNxHFIbkhUeLzA/Ttg9MZyeBW94sjtNRSC1uoLqSONxINvZh0PWo4LSCysop7M3ZYSENExHKsRn3J4zX6Nw7iv7Jy2rGnG8knZdPmfivF2VVcyxaq03Zc13367aFLxu1noum2urrZy37g/ZpGMmAsh6YAXIDDI4PUV51p97pWlpF9siNrLgFEXLCHnoRnk/5Ne3wRwACG4ijljcjcroGCkHKsAe4OD+FcxMmoLe3cNrY2Ktavtd/IjjUt25I6nrXxVTievjm/rEnNp97L5H6Z4e8KVcohKvZQcktH2v1638vPuea3/wDZszCWGPdbanlZnU8RycEnGB3ww+pFRQ6Wt7bPol04jk35hk7LIP6MOPyr1i28OzeKnsbOaaG3uoZf9LeWHcPL64Qd2UnA7YY17fpng/wFo2kJNdafpiPGgH2m6RSzkD34zx2FNZ1St/e7H22PzjDYFOnWg5Nq1l26Hzn8K/ha+vWz+fqq2NwpdWhe2Lq6LgH5gRwc+ldkvwEEa/Yx4sjWRgXj/wBCJKgEAnJPuP0rufAlnpMPjHU5tFvRdWTmSRdpJWMvsJQZ7ZBP413zD2rwK+e4l1G6b09D5/F59i1PlpS5Y9FZafgeCeO/hBrMXg+K30q+/tm5tX86RRH5bugUgkZODgV4TE2H8sMRX2p4zuLyz8PXFzYWl1dzIMmK3OHKfxEcHgDOa+I5J83UghZjHuOwt1254/GvcyfHVsZTk6vTqepkOY1JRnCprrf5vcurGzSthv4jTsPGSMn8KjhmjVfmhjZvUqKTzEMvMYAz719fgqrxNaNBKzeh+OZ54f4nB0a2N9tFxjd2s7lmOaZfuyOP+BGvpf4VvJN8P9IZnYkRHksTnDGvmVHTP3QPxNdLo/jjxLo9jHZ6dqskVvHnZHtVgBnPcH1rp4i4Ix2ZYZU6M4pp31b/AMj5XhrNqGVYqVWsm01bT1XmfTEkMTH95FG3uyA0wWFnv3fY7bP/AFyX/CvnyP4peMhgNqEb89Gt05/IVq2/xY8UKf3n2GRfUw4/rX5hmfBOaZZKMak469m/8kfr2RYqlntOdTDR0i7O9lv952fx3vLq00HS2t7iSEfaGX9223jb04ryCPxFrkT/ALnVr1f+27f41reNPHGpeKLGC0voLeNIJDIpiUgk4xzk1yYKlid3T/Zr2MnoV8JhVSm9VfZ+Z9xg8vpRoqNamm/RM6V/FfiRoY86xdA7eSH681jax4q1WMI17fzzgsQokckD6UjsFhjCsG+XJOPeuZ8cR309lALODznWQlgOMDHua9qjOpOaUpficmc4XDUsFUlTppNLol3RqN4raQYZ+vXmqtxrgdCA/WuDZdYQ/Pps34c1FNdXkY+e1uY8eqHFen7E/NvrB113fM44bIrGvZFbPSsT+1mHDbh/vCmSairD7wzVqjJESqp9Tp/COrQ6Xqmy7AazuPklz/CezV6pBBY2gFzZSLHJ94LnKkV8+Pdqx6iuh0PxfJHbR2F626NBtjkPUD0PtU1MPKWqPquHeIKeFi8PiH7vR9vI9ibxDHuO2eFR6FScUV5ZJeXkrmRX3KehB4Iorn9ij67+3Z9z6HGmRxL88tpEM9CxH9aqXFrYiXBubVj1wu6uhj8N6jjJeFj9DTJPDF4TzHbE+uDV867n5Wo+Rz4hhHEcYIA678f1qWOFWHELdfU/41sf8I/fRA7YYj/u5p8OlX4ba1tt+lPnQcrMtLdiRi2OPdmq5FbzcAW+PxNaK6Vd7hwyfRqnTSrrbjcT65OaynNM1grFGKC4HPlj/vtqnWKfHKf+Pmr0em3S56e2DS/2bdEfdB+vesTXmMq4glP3kJ/7akVCI5IGjzGYhuIyX3ZOOlbB0Zg3zW6n6CmXuhzTwLGnmxkMDlVHBHfmpxac8JUpxdm0XgZKni6dSSukykrZFO1NTdafHwZEDBJkUfMT/Cw9+1SnRdQUDZM2f9qL/A1k6z4d8V3MyfY9WFnABhhHCQzH65r8/wAPllZT1sj9JeY0bqUd0adrJcw3sN3b2U6iIABTwSAOck15b8R5/iXqniaVBb3V5bQynyWjlVYnXOVJAYE8dunFdxB4F1CSeOTUNa1C52MGKnCq3sRjpXoUcMTWCq1qnygAfIOP0r2cBhVhajnJKX6HhZ1XjXUfZ6Ndf6ucl+zg+sWC3C+I7a9gnZpGB+/G27b0Ck7SMfrXs7arZ9luCPaFq4bw4PJvmbyAq4P8IrfkuVB+5/47XFjsHGrXlNK1+2x4HIrK7G+NdeurXw/NNotrczXZIQL5RHynhv0zXzZ/wiOm9Ht7uNx6RN/jX0ZfXg+zONo6eledzPIszERcZPY/417OS4R04SSLp4n6vflZ5lJ4UsAf9fer/wBszx+YqCfwnbnHlajKP9+H/wDVXpk11MjHCD6bm/xpiXsy/etWJP8Attivdo1JYetGonqjmxmYzxOHnRm7xkrM8qbwrc9Y9Qt29AUI/rTj4W1QoCs9mx/3mH9K9Pn1PyThrF/wYmtfStRs5YubGT8Qv+Fe/LiXE043v+R8jHh/BVZW5fzPFH8O60n3YrZ27Ynxz+IqYaHrS9bIH/dmQ/1r28zaa2d2nMP+AKadu0txt+ykD0EQrwc2zqeNlGU1sfWcO0Y5PCcKG0mmeGtpWqAHdYzfhtP8jVdrO9jYq1ndD6RMR+le53cOjmEv5O3vzBms9odI3AqqMf8ArhivOhU51dI+shnNS3Q8dWKd1UR287HnIETcfpUy6NqF0Av2V0HXL4WvU5LXTSTmCIc9iRiq0tnpeBltp9nNbwbUkznxmYyr0ZU2lqedf8IudhaaNQfZs/0pr+F7QjkHp03Yr0MW+lnK+cw9fmNL/Z+nN0uJdv8Avmuj2sj5p4aJ5bdeFbFmAwoz7Z/Wq0/gLS3IVjGWPbZ/hXrTaLpLbf8ASpwe/wC84/lTB4c0dj891cMD6Ov+FWq8l1MJYaN9jxS68A6KWZRMyEenFUn+G9k67otSlUfQGvdz4Z0vJ8u7uevQshFSr4XtWQ/vR065GTVfXJx6jp5fTnujwOP4ZTFAY9TnKdsR8fzor3UeEbb/AJ7/AK0UfXqnf8DX+y6R2xubhXVRM+D71YS6uM481qKKixyIVry4XIEhpPt1xn7/AG9KKKoaLFteTyfef9KtGWUjmQ/pRRSYCCSTB+c/kKBPICeQfwFFFJlrYR7iTG75Sf8AdFI1zJ6L/wB80UUp/Cy6Xxoja8mXH3PyqWO9lPVUP4UUV5FVK579F+6SPdPgfu4/yP8AjVu3nZo8bV/WiiqgkcmIbLWm48wnAq44BeiilJLmOSRDcxI0ZyK5e7giUsdgP1Aoor0MLpE46u5U+ywSfejX8BTRY24HCn86KKiq/eMugklnb7MlMnFT2FtCAPloorGp8Jph17xoC2h7xg8elI1pb/8APFfyoorhmdcdytc2Nqwx5Q/Oqg0615/dkfjRRXXh/hOi7IprOFTgbsfWs69tIgjdenoP8KKK6CrmPLBED91T9VFVmhiY8xr+VFFUmOWw1rOBsfKy/RjUMtqqqGSadT7PRRWkXoc80ZOoGWO4AFxMfq9TxTTeQW86TP8AvUUVUtiqW7K73l0HI+0SfnRRRRY1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data:image/jpg;base64,%20/9j/4AAQSkZJRgABAQEAYABgAAD/2wBDAAUDBAQEAwUEBAQFBQUGBwwIBwcHBw8LCwkMEQ8SEhEPERETFhwXExQaFRERGCEYGh0dHx8fExciJCIeJBweHx7/2wBDAQUFBQcGBw4ICA4eFBEUHh4eHh4eHh4eHh4eHh4eHh4eHh4eHh4eHh4eHh4eHh4eHh4eHh4eHh4eHh4eHh4eHh7/wAARCAC0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rAq8Zxir8e0AVTRMD1pylshc4pkk9x92otjFe496RvMLnBz9aY8skYxuG76UxoWRfLRV65pyxfJwfxqv58mF3KKsLJyFPftUjI1i3TdePWtBF2J7mooguOQBzxUqHdJ7CmgGldsinjFSS4VDxnmlcZRuM4FOZS8S8YJpAWMr5Yc/lVEKrSySE9DmtGK0eREUI23+IkcYqpdsjXEnkKFQAACmBWnP7vb78Cm7UhcO44P8AOi6+Zc8jAp8277JASwL9fWkBpWUO9W657VBqydPQH9au6VMuNv8AFjJHeql5IrCRQAcN37UAYerxstjMNg/1RySelbdocxQ54HlgfpWXrYJspzty2w8+2K14wBa2/wD1zU/pQgJTnbu7Coo14IyTk1LIzCNR0B9qZEB5bbs8mmBjX/iTS7PUjYzzsZkOGRY2JHfsKmh1rTbm/jtLX7Q5bJLvCyL09WxUN7oVpPri383h641ASgKHRGZSRxzjvWjPpNtb3AMXh1LAABhK9sykN6ZYenpXgSzCaxqoJ9T6+FLLv7Nc3S97l3vrcJVywZd2B71FNgxYZ8LnNTOqqWXdgY7+tLpNjc6pqcNhZR+ZNMwXaFzj/aPoBX0Nz45lWx0y/wBWv0sNLheeZhnaegHck9hXsHhvwlZaBpKIEVr6RcTTkZbPcD0A7V0vh/w3pnh+yWGzgUO8e2Wcj55G9SfT2pLws0EXzAOrDIz+BpNjSOY1C1DapFZqAsa22cDrjOKZH4dSeUsyjLjk+ijtVvUnVvFqRIPnW0Qn/dZzn+VdTpsSKqkjJcjt2qEijzv4n6WieEWsYLUu91PDC2FzsQ/MSfT7mPxrmfDngmb5THZ+Up/jlwi/r1/Cuz+Kt5eWuuQw2l3LbeYvysucP6rxznvWHp+qT6Aq3d5DeXs7jaPNG3P/AAJiWA+iiuKvTU53b0PQw1Z06dorU7fwp4I06Irc6g32oLzsGVjH9WHvwK6tr2O8hiWydVs1baGQYEmOy/7Pv3x6VgafJd6no8S6rHGEn+drePKqidgc8sT3JrRM6r5Kxqqqg4UcAD0rppU4wXuo461adSV5MsX0rLdwShuFbFY/jW1v57BodOg3RTZaSQuAFHpVnUp8wK+/OGB69KTcbm3aNWY9wM8VozI5nQoHi0m3j3Y2qRj8TRUlpqNtBAIZMb1LA/maKnQnU8PZ9qDtTd3INQMzeuakj56mtBk+75s9KR5flbYhZs9aRgdoocKIdzGgZUYsZsHj6dKuIvzB854qqrK0wA/GrjY3BeOlICRVPlmTA34wD7VYgUbV3Hn0qvGGELZ4BOBz2q3DjGRzQBJGoAPGSas2sJW7EZ7GmacqfbB5n3euKsXdx5VzujxucZJHagCzrE4jTyIycnhselc+oIZtp4q/ICx8w5JNVJI5G+WMfM3AoApy5aTZz6mppZMx28IX5i+Mj+6Bk0zpI684jbbuPf1qzaRKzKzdVyAT2zQMk0o7NT2kfKy7R9aWeJfNlVemQTUg2R3SSRg/Ke56mkUB55JAcAthh6UAZercWs/zY+Rs5+laFmhNtAzMQvlLgfhVDWlItpW5IKt0+laFm2bOBepMa8fhSW4PYkkWTCknAJqzpkYmvbeN/uPMqsPUZ6VBGy7NvI5NVr7VJtEsP7Rh+ys0EyMwnBI2bhnGO9Y4tzVCfItbO1u5UHFSTm7LqevSMY8LGxjRBhVT5Qo9gKmudZaWymsr5RcQPbMGVhnpnmvJT8ZtHe1Z20u5+0dAiyDYf+BdcfhWBP8AGfUrGSK9utKs2V5dqRwSFwYSfmSQOoyfcflX4zhuHM7jUdRQcXfe6v8AnqezV4gyiaUPap9t/wDI6j4Q6WPiDcSKrNZx26pJdBx84DE8L9cHmvoCw0PStBtUh0+yit0BALKvzN9T1Jrwj4C+MdNh8a6/cWGmw2lpfRRSCzgB+RU4Zl7dWB2+/Fe+z6hBPZLdW8iz2soyCp7f0/pX7PQrOcE5Kztqux8vl8p1MOpylzatX72f+Qy7ZVt1LDcmOcenrXJ+KZFs0+1hsBSSpByDxmoPFPiW/wDD8ZuIrVL2wB3uOj7P4se4/lWFr+uaTq3hO51rSrxJ7WLbJJGW+eIg8qR9CapzWx6Cpu1y7LDNc+KrPVIn/dyWiRsMdc8j+Zrt5JEjnghXqckD2FcToUp+y2xJJEcUag98hcVtT3TJqVruwcZAOexqo7ENamN8U7eS6sQ3lkPGQ0behHvXN2Or25tW+2xvJcRL+7bbuAOO4r1DWNL/ALS00iIbzjpXiev2WrQa7JBb6fcsiH5iIzwO/PpWVRWdzak9LM9I0rXrXSfAH9sa/qdvbQqhL3Nw4QZJOAM9/QVk6/4yay8LRa/p2l32rwsnmeTAmyXYej7Xwcfhn2rO8QeH7PxP4G0Wwv1ka2trsS3EakZO3LAc+4X9anvPEunR2Lx/6VO0CEukqeWQoHJJPp610RslqYNNvQ8pm/aA8Qa5qkWieFfCUUl5cvsjE85c57kgAYA6k57V6bpni3xCsK6NqdvGL7y9sl1boUXJ67QScY7V87x/F3Q9P+JWoa7oPhiz+xzoIHkJK3DYPMg7cnqMDIA5rvJviNfatJp9zpt7p80M0qwpJbn5yzfwOjcqR/IUVGkrigm3Y5bxL4C8ZXGv308Pj7WxG87FRJcNuAz0O0gfpRXrsFuGiVm+ZjyT6mivIljal3Y9uOApWVziwozySaMgEUxH3H0qORnWTjle1evc8QtSSDbhTyKhk8xol3sQOwFLsLBeO/NWHU+WoFIZUWIKm7nOKtD7q4POKjGcH8qWE8Ybqp4FAF2Jd1sN341MrbY8qMCoYWyo9KsDpjHFAEke7cH3FfcdamcDh+pHr3qHGQvp61YxuCt70AEZ/hPT0pWBRSwwCRhc+tNQHcenWlmfcF2/dTP60DKMu0Aqy5Psakjwu0qajdeN4p24LBGe/NAE4G6RAMMzHAGamWOOG1dScs75J96itmkRlliKLMCCpZdwH4VBcTNLM/zjIcg4GMHNAEWtRq9mVVSwKv8AhV7w/pOo3trbva25KeWvzscDpVvSLBtRuIItpeIZ8xscY9DXpGnxpFEiJGAijACjAA9q4cRiXTfLHc9HCYNVVzT2OI/4Ru9jPmXEihf7qdfzrC+IFhEvgjUobWAtMVXGBlj84J/SvVNSkRYzt44ry3xNrsNneSRmQK47Zrzp4ipKau7nqywFGVCdNK3Mmr+p4RMYrXH2iZIGPQSMFP60t5cafNaRxNfWrMOQBMp7/WrHx0uo9S1zSpyBKqW53LnqN/TNc5rHh2Cw1jT5bT/jzvUSeBWPzKD1B+nr713RxN4c1j5OPAMHVhF12ubbT/gnsvwCby/FV03ULYsCf+BpXq6+Lm8M3zzSbpdMkP8ApcI5Kf8ATRB6juO4968d8Bammlard3Mj4Bt2UEnvuH+FU/F3jRJPMVZPXvXBHEznNTirH164bpZLSeC5+db3tbf7z3nXtfsUVN9ys+mXihoZlOQuRwR6/wCRXgHitbvR/FFxZwz+Xb3uYn2NhJVY5BHauc0LxleLYyaFcCRtPlctaOQcRvnJUH0PX61T8T6tcXdslvKxmjX5cHkj6V3+05nqcCw/KnZn1VdaxYw6pHpGmSF7e3jDyXBOQztj5Rj0Fa17dqbi0kPK9zjrXg/wo1S+XRYLW8j2SQ/KplOGZc8E/h/KvW3uPtWnRytJGjxgHAfPIrqjO6OCdFK1j023luo7ZJ7QSScYK5qhqF/rdyjRm3SFOjNt5Io8EakbmzjRplDgYKqea3tRjeSI4Bxj0rZanI9NDxzxRcahZ+DvEEenm5hnto3niuI2ULCyjcCc9eR0AryL4k+K/H3ij4R6ffTaD9khuUP9o3Nucu0Y+6dnVEbrzn8uvtXiVLez1mSO/Um0vF8pww4545FXrjwrBGUvrGU24kQFlLZQrj0PaqjKyE0fn1PGr3KR2azSXLNsSNYySxPQCvo/4L/DqPQNOTUNatIm1iZhI3fyFxgJn15OcetdPH4O8LxeM5Nb0fT445gCu9P9UXz80iL/AAk9Mj+tdtYWhAFeXjcY23CB7WX5eklUqfISO3IQdBRV37vy4HFFeXc9qyPI0GCc8HOKSIkzkEHApm5/L3E/MT1p8TFiCTntX058WXkIyF74zUjfdzSRjIFLN8sZPpQBAyllx+VPVPmGRknGaHZY7bzGIH1p7KwHvigCeNsNtAGBVmLJGfWqcXzoFxjntVu3+XANAybace+eKTcQR7nHNOUBuvbmoXzwS3OcimBPu2g/MM0gyMgHKnkVLBF9oyD/AAjJpGjaNVVVGV4GaQ0Q74UtZ1KFndcJx0OetRKpa1Qk8r61beJWh3OygqDwKrgfKF7ZpDJYMFF4AKmm6Dpst5eyrI2FeZmz6LUkQwCKXTJ7tdditYFxC0TMz+h4/wAaxxFR06baOjCUVVqpS2PQNIs4IoooYYwqZ4A/mfeunaKGGAYGOOTWT4Ut4YtLea6lDsiFmbt61X0XUlm0KymuZSXuoBIBnk55rxdd2fRNLaPQzde1CFJmi8wBvTvXzJ8SdXuT43v4t5CRsoXnttB/rXo3xA1q5l8aXUcLtFbWCKJX/vsRkKPzGa4TWvBOv6/fvrFp9mMV0FZd8m1sAAc8e1FGnKTdkVWqwglzOxzMJvNU1mya1jEtwg2xBugY9GPsCc/hXW69aQ6WV0OVjeXH7uSSbJPlsHyBz0+UnP8AvVkjR9a8IajE7zxQ3rISjxYkwpOO44OR1pbbzHnEkrF3Z9zsclmOeSST1rlxCmqlm9F08/8AJH0mWZcsS6Vd/CrW89STVLbVLwLbaRA807vhgvGF9SewrQ0XwCkai616YXEoPECH92D7nv8AypdP1FtKvjOpd+MFQQu4Z6HrXXW96L7SILzy/L83J25zjnH9K9HK1SkuV7nm8Z08RTqqvF+47LzuZWpWVlc2Qs5bZDAPuqBgLjpj0rGh0WxtJWn2tK5PymTnb9K3rhtxJ6AHAHpVC4fgjFey4RbvY+CVSSTSZTa5MFysoZhg84OK9M8I6joJsVW5mlMhHKgevvXld58yE4xXSeBPEmm2UAs9esZJ7ViVWeH78Z9CO45rKorPmOnDyunBnsugO+m3KSWk8ccD4ILtzXqWjajHe26j7Qjtj+E14BZ6D4f11d2h+N7UoT8sNw2x19uasSeHPiB4dxc6Tdi9gHObeTPH0NKNRrpoKpSi3vZ+aPX/ABnH/ZqLfi1S4UnDMV3FB7Zry7xDqNzdOmlWV3ctbnLXDngOp5CD+vtx3rV8P/ETxVc6RJa3mnwrIw2LLMuSD3O3p+dU7SzIYyP8zsSzE9z3rkxONSXLDc7cFlzcuepsN0yxWOMdAK0HYQocYpkkixJnPSsTVdUWNWJbFeQ2e7ylyW7/AHjZOT9aK4S48QRidwJB19aKn3hXiZRysA4yc1LblcD86aW8yBT3AwaZEfLHevqz4o1Ym4GKi1OUxWjuTjp/Oi2k4FQeIWb7AAozmRB+tAFpYUubWNW5U46e1SyqRIPc8/SpLdFSNQOgFE+0uO2RQBHA2GIHGT1q3FncdxqhGhIGWPDcVdtuXLHmgZagbj3xVe77fU1Jb53Nu4OcVBdupYx8bj0HtQBpWE21F2BUIGGz1ardyYpITt/1o6j0rKgyFX5sY61aB43HO7HagCNioLRsQAeeKjTawByc59KUrkc8Go4CSnINA0WlPPJqpol7KfHjaNOwjimiEkT/AOyRg/qKtou4Z5rP16xk3Q6zZqxvrBWaNR/y0U/eQ/zHvXNioc1N+R14Op7Oqm+uh6P8RJH0HwaxsrhY4cbJJXbAVcHJ/AU/Rms7XwZbQ+S+y2tUHmNzjC+9YPhvUv8AhLdMtTehjYyq6y2txHxKSvT8Ov41e03xUrajZ+HLTRmtjDLmeWR9wcLznj3xXy2KzSjh/aQno4xuvPyX3H1Cw8rp7nnF+kGqQppux47u+mMlw2w7lTqSfoorb8yCzhijVhHEgEaL1AAGAPyr0nXdXt9J0zVNYlh2gQmSZlZskAYHFeH658SI9VZbSW2t4rGE5hMKN5hOMfNnj1rp4TzhZhXUJUrQv70ubRaeh8fxhjngsO5Rl+8t7sbX17lDxnpt9rGqQ3FuIGRIgmd+Ock9xXNrp11b3RjkVAUbnDivRfClneeJLKS70qHfDHJ5bGRwnzYz0/GodQ+H/ilruaZbGFlZiRi5Tp+dfRcRVMhpSvSrx529VzLTTt0Pnci4y40w+EhSp0OaCWjcG2/nfU5LT9Is5/OOozhW5Mflzdvf5TW3b3Fha6Rb2YnjXylOTuZuSc/3fetKy+Hvil51EtjHGhByzXCcZH1rtLX4XaO+hxtqWoyw3fHmLG6kDntwe1fKyzzLsG1KNRP01/IipieMc3rt1nJJO/K1yx7WVzzF/nUgZbJ4x3rrPD3wz1TVIUutTl/s23YAgMuXP4dq6C78MaL4f1iCa1a7uIvJMkU0xUpvHsAP19aZF4g1DxAVlurv7Lo0bkHY217jB6L/ALOerflXu/2h7amp000n3Vj7rC5a7KVb7itq/wAHLH7MBY+IJPNPd0VlJ/DFUtC+EV5BBcQ3mqWciuwZDGpyOMHrium13xzpNnp+IRHEIxhQpGF9KwF+IQeKNZFG4kHIYA4+lYSxc9r3O6OAhvazEb4SWcZO+8LHqGRdrfzrW0Pwzd6L5gttb1AxMu0xNIdtdTbXUc1jFebiBIgIzVdrxZM9CKydd9zVYePYp2dokQ/eYGKfdzIinDCqWrztHCZI24FcTqnitY90bEhxXNLXY6FpubOs6vHGGPmDjjg1534n8Sn5lV/1rK8Q+ImdmAbqTisOw0bWdek82C3k+zk8zMvH4etbU6N2YVa6IpdVdpGbPU+tFdRB4a0eGJYp7OaWRR8zmUgk/QcUV1exOL2yNm1Y+SBjIpy9MVNbIuwZxwM1C6/OdvIr2T54sQnnA4FWzGJmVWwUHOPes+DqG7VowHIFAE+ccUyYllBFOUDbu9KRxx9aAI1YgdRirVqfmIFVV68cdqmgbbKo9TQMtF9rZPSpbKyaV/PkyRjKjHNLp9stxqMQcgBTuIPcV0BgjRODx6CmBzpVlYqwwc5qwOV2luR/Kr8kdlK4DMFboDmormOGMLHEQ5XO5s9qAKrIu3n0rH1/U/7Ngi2qCZG2jNbMhGNqn3qhfWNvd7FuIw4Q7lz2PrUspF63O6FT6gVajGAecVXtV2ps646VOgocVJNPYE2ndHM67rknhO8s7mGSW6Cs6xQMQEjJXqcct1rE8P8AxP1KPWpLy80ezlcnrHIyD365qx8XvksbGTb96Zh0/wBmvPoZAqngD3xW9LJeHMTTTx1O8+vxbdNjwc04jzLC13ClUstOi/VHs+oeLPEnijwXrdtJ4G1SwZ4xFExy4mVud6DaCRj+deUN4e11D8+iamv/AG6Sf4V9M6JKP7GsFH/PrEOP9wVopyOSfxr8awvEqyydSnh6KUXK9rv06n2WZ8Mxzf2dWtVaajbRLXqeefAaGay8M3kN5bzW0hvCQs0bISNq84Ir0OWVAp/eL+dToOOtSKx7E185j8X9cxM8Q1bmd7Hv5fglgsNDDxd1FWuVhMhXIcdPWobtvPhMUbAnI4FX85BzUbttGRx9K4umh2Lc8Y+Nd9JY22nWK6pdSu14nmWm3C+QDmQbsfQde9cN8T/H2kzTI2gqTIYwi26ZCxsOMn0wO1e7+OPDNr4p0y3tb64uLdonMga3K5zjGPmB45rzu3+D3hGx1E3uraxepEMuscpQCUjsSFB/LFfr3C2c5ZXwtLC4qUnWu76KzXTX0PnsfDM415yw6jyNK127p9dDxzQvCnjXx5eRWNrJNcZ+eWWVykMAzwTjgewHNe6eBPht4b+Htms2u51/Uc58ybPlx+ypnke5z+FVrbxwbFRp2h6fDDbx5Xy4U2jjv7/jXNa/4xv9UuZLW4l8jaPlZu5r38wzSnWn7KilFdF1NsmyOtKqoSlz1Jeenc9U13xhY3M8NsrJGOAqqoGB6U036LII1OMr0rzT4VeHNW1+9m1PVpvLt7ZiqFD/AK1h3HoK0fFOux2FzcQRNukiO3Oa8qdN3O7WDcWrW0Og8Ta7a2tvIjSDO05Ga8wkGo+ILzydLspLiRuNyjCj6seBVK28QWa61v17SdT1S1ZSWW2bZ8x6c4OceldTY6z4Jni8u3m8W6SMcI9ssqD/AL5xXVRoJL3mYVaeIl8NNv5Bofge40mcX2q6QdWlXkRjJiQ/T+L8ePatfVvEl+U8k6M0CrwFERGPyqjJeaVCBJafES+g9nsJBj8nrNvfG91ZZ8v4kCcDoG0t2/ma7FypWRySwGLk7ypS/wDAWPOraix3CxkA/wBw/wCFFYEvxF1DzG/4ra5PPUacAP8A0Kijmj3D6jiv5GdZH93CnB70pKsM42n2oRCDmhu9eifODLUk7wezVfiJypGNp/nVK3wGPvVq25NAy1n5TS7tyCmqGzt96WMZzQAbSei59cVJGisVJ6g5FPhzGsmJSgK4P+17UiLzwKYFiG7NvdxqoxuHDZx+FSJdag9xcGZikRf90Ac/Lis64jgkmRmXDwNu34+6O9XzIrR7lYMM/hQA/jdnqakRjjAqFcEexqWMYIosMlYLs59KjKb8HJ61MmNp7+1NTge9IRLGNuKkPOPSmpninyZA+XAOe9A7HF/Fe2lutL0+OHaWSdyQzY4K1wUOl324fu06/wDPQV6L8Qv9Xaf7x/lXLxZ3L9a46s2pH5xxJiZU8dKKXRfkecaL/acXxNsNNnvrwWsl8qvCt24UqT0+U9K+kbLSrJY1Ef2pAAcYvZ+//A68DtoM/FnR5PW+H8zX0TalQAM18hxBJxqQUdND6TD42tOjTkpNad2Klr5Y/d3WoL6f6dN/8VU1v9p2g/b9QU5Of9Lc/wAzXCfFnxjfeG4La10qOM3c6lzJIMrGg44Hck/yrnPhh4/8UanrxstShivbTZukeOIK8YyBkY4IyRkeleZTwFSrRdRJNfiehSrYyS9yb+9ns6zXa8C/vT9Zya574keIfEGj+FZr/S9SkSeKROZEVwVOcjBFb/aua+JkXm+DruP+8V/rXDSpUnOPNFPXsgp5ni4yX7yX3s4/4X/GLUbjVr1PF8zTwJEvkG3t1G1ieS3I7YrpvFvxV8GahpLWbwahyQQWtQdp9QQeK+etBzHqN6jegH6mr8ihjg19FU4ewU6qqpOL020P2DIctjjsujWnJ8zb/M9GHjXwba26KklxEcbstbNzz7VkfZrPxXdLPY3EgtxIMzKuAB3zmuF1qFPLiYqWUKNwHUjPNd5J4u8N/Zbey0FXsYTAEkU5yD+NdeHymjQn7WDd/N/8A2r4KthcTGnQ1k9n66HU694ibwbaQW1lcw/ZQm3CElh6cV57PqF7qFxJeWN3De+YxZoJFAYfT1rb8uwvbLy12zRnqSdxNcvq/hWWKQz6TMyHrsJr0FE+lwHD1XAU/auKqSe9t16X0ZHdawqt5d9b3dnIO6Ocfkf8aia6aaI/Z9ZLA87XBUj8s1QudX1izU22qWwnjHH7xd361jXd3byNvtYzCT1XPFaKLM8Tm3s73k79mnGX4aM17pTg+Zqa/wDAQTWRdSWyZ3TSyD64qnLMcdaqtFLPkjBGQBk4BJrWELnzOPzXmT5Y6+rZO2oWKkjySffeaK14PB+tGFT/AGVIcjrszRXR7On3/E8T2+Yf8+n/AOAM98Y9qaFwT3zTioGP8aBxzXcfFjVX5+KtWmd4471Ah5z0qzbH5x9aALZX5gcUKMHpUqDLJ9cU5k2ucimNDdo9KAvPepFX5d1RrI+8qY8j1piGW1rFFLKQrESnc245GatwBHRkCbQp24xilQdOKlXGKLCIbeNki2sSSpIz6jtU22n4BWkHpTAEzn2p+MtSoAAc56UkZGTSGSqvSntyaYh5pzdaQXOP+J1ylrbWbuCQZCOPpXGRavb7hlXHPtXVfFK2ury3tltoJJikuWCLkgbTzXCLpWpKfm0+6H/bI1hPDTm+ZRdvQ+A4hpUZY2Tk9bLr5Efh6S2u/izoaMCynUBkA4z1r6kt9H0tkB+zsPpIw/rXyHZyahovj3TtUFk+be68wCVCFPXrXs9r8YtRUBZNDtGx/dlYV8PxRk2Y4qtCWGWiWutuvmfYZBmWVYHCKni7Xeq0vp9zNX42+F9LubKC5Fu5ljTAbzW6ZPHWvPfh7Da6Pqss0cewvFsyWJ7g961PHXxYmu7MRnQogTHzmY+p9q820rxhNfakYntY7ZeCCjE98f1qMly7McOksUvdT7p6fefR0cyyzENfVLX6e7b9D3efV9QMmYbhY1x90xBv1rI8W6jfz6DLHLNEV3DOIcE8H3rtY/BMciqV1aQcd4Af61T8SeAz/Y8p/tfIyP8Al2+v+1X2/wDb3AkuiT/wz/yPy+PDXF8aiclpfvA+a9Hsb661q/W1tLi5ZVDMIoixAz1OOlakmk6oh+fTb1fY27D+lekfCjSE0bxTrP8ApZlLwoOU29GPvXpa3KAk+aP++q+XzPOKSxD+qQvT0tuuh+r5Vxdjcmw0cHUpJuPn316HzPeabfNEimwu/uf88G9/aqmj+H3mNzHdQywEAeWzoVyeema+m9QvV+X9+DhP7/TrXjPx31Ga3ttMmt5vm85wcN22issFms8RVjTcLXPocs44jjcdTjiKC5Xe+t+nocFcxaxoMpaLLx+q8g/WnQ+MLiM5ePcO4Jqpa+LJgojuNki/7XWq1/f6fOS5sFDHupxXu2tufbyzKnTjzYHENL+WSvb8zYm8T2dyMSQ7g3Yil1Xw7bZ8wGKFjyMH+lc7oumz6xqiQWEGNpDOx+6ijuTWxrd/ILtgXYjd+Xaqsc9POFjozWLtK1raGXHpNsbjy7i6OSflCjA/OmahBYrLHbXdi2yIHaUYqWOepNWYfLuWMckmyTPBPrW1pcfmFbe7uYJEx8pZuh+tUpNanJHAUMRFwikk+u/ydzmZvF+qQytE0kp2nAwT07d/SiuzuPDGmzSmTbb84/5a+30ordYmNtjxK3DGPdSTVV2u+56iI3b7q7vpzSXIkt7Z55YpVjQZZth4rr/hxtke/vLCdF22wdHbGF5GR9a89+OOr6snjyaBdTnCeRCSkchVCSmc4HFdGIrexjzWPj8ny6OY1ElPTf8AIafEWkiMv9pbjqNhq1pWuaZdqskN0oG/bhuCT7VzekaL4i1bTluofD95PFMhUOkTEMM9Qau6d4N8U2UqS2/ha9yp3KGhLDP0NduHwc5xU516av0clc48+x2XYeM6OBpVHUi7Xa93R69n6Hp9tpGpfaIrePTJZpZAJFLNtjRT3Zu30610v/CDS3Tr/wATK2jJUbxGC2G9q85fUfi19mEf9lXmxR0+yjtXcfC+91i28FzSazdNDqk108ixyONwXI6DsOvFebxDi6eUYX6xGpCq7pWjK716/I5sn9rmNZ0405xVt3HQ1X+HcdtF5k2vQRg/89Bt/rWFqGix2Nzshv7W64zlHArtnudCuEa6vYbC6mVeTJGrMcdsmohq9jbac5+w6XFcL9yNEBjXPQnAz+VfJ/69YdU01RlzddrHux4dxDqPnenluebTXVqJNrXEClTyC4BoF1ZyOsUVzE7noquCTXVeI/CnhfUTN4x1KyknlggEslvC+yObYM4xjvVfwb4r8I2enXF/ovhUacnPnFpBkBfUntzX2uVZhhs3wvtcHTnJq1/hST7XbV/Wx8Zj8Y8txDp4qcYxvZaSbf3JmIiueiuR/umun8HeDrvXXWaeYWVqTw7DLN9F/qawPiN4oi1W1UWeqXehai8bJaGC5wJD1O5P4se2Otc5oHxf1T/hF7GGwaJtTlQieV/nCMByFHdiemeOa4c+nmWAp0+WlZydndp2t6Nnq8OV8Ln1edHCz5rK60av96W1j2Dxr4Es9H0lrnT7meWWL5nWQj517kADqOtefwo0jhEALMcDPFeWa98Rk1KS11aZ9XuVt5h9o8y4wZH6gEfwrwen0q3q3xKWKyhkTSSY7lNyMZ8bSOo6dQcfmK4MBjcQqM/bfE/hT/U+tq8K4pyj7NXXXVL9T6V8J+EPDsFk15rd0s7qu5t0nlxJ+Pf8a4vxfJ4dbWD/AMI7f208JXLxQvuCEcZB7g14frXxM1nV7JL/AMrzILQqBZtKfLYdC5UY3EHufWs7QPGOpafr6yyW9sttfgPO6phvTaD2CnsP61xZfVx/t41MTPRXv5/LyOyvwlVjTap6t2t/Vup6hrbYnWq0brtArM1DUlt4Rc38iIpcKGDbhkjIHFNtta0uQZW+ix78V+v5Ji8PHCqMppO76o/nbi/JMwrZhKrToTlGyV1FtaLXWxxHjk48QR9z539agjbB9fxq94wgW61Q3MDb0R92VGQef0rKGe/6mvm89qwnifddycPH/Z4Ra1SKvicb4kbAAKYHzD1rkdPZLfUd8jADI/mK7HU4JLsQQx/eb5c4OBz3xWl4A+FsviXxBeWeohjb29uZRJHuUFsgcEjB78V8/iKtOlTc6srR7n1XDkrV4Qjue76f8SfCKxqJNQnjIAzm3b+lSa98RfB8mjy41cdQceS+e/tXgEqtG2x1KlTj5hjpUV1H59nLGhBbGevavlXwZl7fOpy+9f5HoR44zJS5JQj9z/zPVvg9rmm6n4q1ptOuGlxCmTtK/wAR9a9TDZ6/N9ea8e+BHg3XfDl9eajqlmsEGoW0bW7CVWLDJPQHjgjrXr6qQOlfY5VTowwsY0Zc0VfXfqevWqVasueqrSZVv8NgbQfl9Pc14F+01BK9jpHlwPIxuJAAg5+6K+g7hdxHGfl/rXMeLLSwcWzX0SMFdtm4dDitsRaEHKx1YG/to2PkTSvBPirWn/0PSZVTPMkp2qPxNdpovwkvIdra1rCouctDbqSfpuP+Fe53OoWdrBtjVAoHA9K4vW9U8x3KNyT1zXlvEzkrHuqjGEua+pjXy6boVh9h02FIIl645LH1J6k15jr0rNeuyHhzkD3rrtclkk3FmJridT3ByQcnNVTRUMXKjPmW3X0Gx2z3CZjyJh0/2qYJLiNgsmRg/jWhpe/yIpgMozYLD+Aj19K6620W31qEOV2zgDdgD5v9qnKXLufYYXB/WYKVJ6v8TjY724VABO2KK6J/CNwrEeWevpRRzR7nb/ZmM7M92+D8kVhoslveJLDIzncpT5iu7Pesb4peGW8ReM7jUrS8igidEVEkUkgKuOSK0tIaO3RgL93yOpcH+lV9TKy3pk+1yE98OBWleo6lNQex+Z5LB5dZ03qla/kd38ObxdG8H2Gn3bmeeBCrOvAPJx1rp08QW5I/dPj6ivK7G5MMKxiYkD1OTWjHqE3QTf8AjtfKVeGsLUqSm7667nfPFzlJtnW+N9eP9h4s2lhlMq5ZT2/CuBXUrrAPntj6VqS3UzoFaY/gtKrsQuZDj/drkq8OU4fw5NI93Lc39hS5HEorqdxjPnf+O1HPqF5JJsjmY/KPuD/CtpSuMmQ4+lQu6gn/AFjfQYrm/sLX4men/bkbfCji/G97rnnWLTyXMdiYxGCWwrMScg+/1qvb2ct1pNssNxHFIbkhUeLzA/Ttg9MZyeBW94sjtNRSC1uoLqSONxINvZh0PWo4LSCysop7M3ZYSENExHKsRn3J4zX6Nw7iv7Jy2rGnG8knZdPmfivF2VVcyxaq03Zc13367aFLxu1noum2urrZy37g/ZpGMmAsh6YAXIDDI4PUV51p97pWlpF9siNrLgFEXLCHnoRnk/5Ne3wRwACG4ijljcjcroGCkHKsAe4OD+FcxMmoLe3cNrY2Ktavtd/IjjUt25I6nrXxVTievjm/rEnNp97L5H6Z4e8KVcohKvZQcktH2v1638vPuea3/wDZszCWGPdbanlZnU8RycEnGB3ww+pFRQ6Wt7bPol04jk35hk7LIP6MOPyr1i28OzeKnsbOaaG3uoZf9LeWHcPL64Qd2UnA7YY17fpng/wFo2kJNdafpiPGgH2m6RSzkD34zx2FNZ1St/e7H22PzjDYFOnWg5Nq1l26Hzn8K/ha+vWz+fqq2NwpdWhe2Lq6LgH5gRwc+ldkvwEEa/Yx4sjWRgXj/wBCJKgEAnJPuP0rufAlnpMPjHU5tFvRdWTmSRdpJWMvsJQZ7ZBP413zD2rwK+e4l1G6b09D5/F59i1PlpS5Y9FZafgeCeO/hBrMXg+K30q+/tm5tX86RRH5bugUgkZODgV4TE2H8sMRX2p4zuLyz8PXFzYWl1dzIMmK3OHKfxEcHgDOa+I5J83UghZjHuOwt1254/GvcyfHVsZTk6vTqepkOY1JRnCprrf5vcurGzSthv4jTsPGSMn8KjhmjVfmhjZvUqKTzEMvMYAz719fgqrxNaNBKzeh+OZ54f4nB0a2N9tFxjd2s7lmOaZfuyOP+BGvpf4VvJN8P9IZnYkRHksTnDGvmVHTP3QPxNdLo/jjxLo9jHZ6dqskVvHnZHtVgBnPcH1rp4i4Ix2ZYZU6M4pp31b/AMj5XhrNqGVYqVWsm01bT1XmfTEkMTH95FG3uyA0wWFnv3fY7bP/AFyX/CvnyP4peMhgNqEb89Gt05/IVq2/xY8UKf3n2GRfUw4/rX5hmfBOaZZKMak469m/8kfr2RYqlntOdTDR0i7O9lv952fx3vLq00HS2t7iSEfaGX9223jb04ryCPxFrkT/ALnVr1f+27f41reNPHGpeKLGC0voLeNIJDIpiUgk4xzk1yYKlid3T/Zr2MnoV8JhVSm9VfZ+Z9xg8vpRoqNamm/RM6V/FfiRoY86xdA7eSH681jax4q1WMI17fzzgsQokckD6UjsFhjCsG+XJOPeuZ8cR309lALODznWQlgOMDHua9qjOpOaUpficmc4XDUsFUlTppNLol3RqN4raQYZ+vXmqtxrgdCA/WuDZdYQ/Pps34c1FNdXkY+e1uY8eqHFen7E/NvrB113fM44bIrGvZFbPSsT+1mHDbh/vCmSairD7wzVqjJESqp9Tp/COrQ6Xqmy7AazuPklz/CezV6pBBY2gFzZSLHJ94LnKkV8+Pdqx6iuh0PxfJHbR2F626NBtjkPUD0PtU1MPKWqPquHeIKeFi8PiH7vR9vI9ibxDHuO2eFR6FScUV5ZJeXkrmRX3KehB4Iorn9ij67+3Z9z6HGmRxL88tpEM9CxH9aqXFrYiXBubVj1wu6uhj8N6jjJeFj9DTJPDF4TzHbE+uDV867n5Wo+Rz4hhHEcYIA678f1qWOFWHELdfU/41sf8I/fRA7YYj/u5p8OlX4ba1tt+lPnQcrMtLdiRi2OPdmq5FbzcAW+PxNaK6Vd7hwyfRqnTSrrbjcT65OaynNM1grFGKC4HPlj/vtqnWKfHKf+Pmr0em3S56e2DS/2bdEfdB+vesTXmMq4glP3kJ/7akVCI5IGjzGYhuIyX3ZOOlbB0Zg3zW6n6CmXuhzTwLGnmxkMDlVHBHfmpxac8JUpxdm0XgZKni6dSSukykrZFO1NTdafHwZEDBJkUfMT/Cw9+1SnRdQUDZM2f9qL/A1k6z4d8V3MyfY9WFnABhhHCQzH65r8/wAPllZT1sj9JeY0bqUd0adrJcw3sN3b2U6iIABTwSAOck15b8R5/iXqniaVBb3V5bQynyWjlVYnXOVJAYE8dunFdxB4F1CSeOTUNa1C52MGKnCq3sRjpXoUcMTWCq1qnygAfIOP0r2cBhVhajnJKX6HhZ1XjXUfZ6Ndf6ucl+zg+sWC3C+I7a9gnZpGB+/G27b0Ck7SMfrXs7arZ9luCPaFq4bw4PJvmbyAq4P8IrfkuVB+5/47XFjsHGrXlNK1+2x4HIrK7G+NdeurXw/NNotrczXZIQL5RHynhv0zXzZ/wiOm9Ht7uNx6RN/jX0ZfXg+zONo6eledzPIszERcZPY/417OS4R04SSLp4n6vflZ5lJ4UsAf9fer/wBszx+YqCfwnbnHlajKP9+H/wDVXpk11MjHCD6bm/xpiXsy/etWJP8Attivdo1JYetGonqjmxmYzxOHnRm7xkrM8qbwrc9Y9Qt29AUI/rTj4W1QoCs9mx/3mH9K9Pn1PyThrF/wYmtfStRs5YubGT8Qv+Fe/LiXE043v+R8jHh/BVZW5fzPFH8O60n3YrZ27Ynxz+IqYaHrS9bIH/dmQ/1r28zaa2d2nMP+AKadu0txt+ykD0EQrwc2zqeNlGU1sfWcO0Y5PCcKG0mmeGtpWqAHdYzfhtP8jVdrO9jYq1ndD6RMR+le53cOjmEv5O3vzBms9odI3AqqMf8ArhivOhU51dI+shnNS3Q8dWKd1UR287HnIETcfpUy6NqF0Av2V0HXL4WvU5LXTSTmCIc9iRiq0tnpeBltp9nNbwbUkznxmYyr0ZU2lqedf8IudhaaNQfZs/0pr+F7QjkHp03Yr0MW+lnK+cw9fmNL/Z+nN0uJdv8Avmuj2sj5p4aJ5bdeFbFmAwoz7Z/Wq0/gLS3IVjGWPbZ/hXrTaLpLbf8ASpwe/wC84/lTB4c0dj891cMD6Ov+FWq8l1MJYaN9jxS68A6KWZRMyEenFUn+G9k67otSlUfQGvdz4Z0vJ8u7uevQshFSr4XtWQ/vR065GTVfXJx6jp5fTnujwOP4ZTFAY9TnKdsR8fzor3UeEbb/AJ7/AK0UfXqnf8DX+y6R2xubhXVRM+D71YS6uM481qKKixyIVry4XIEhpPt1xn7/AG9KKKoaLFteTyfef9KtGWUjmQ/pRRSYCCSTB+c/kKBPICeQfwFFFJlrYR7iTG75Sf8AdFI1zJ6L/wB80UUp/Cy6Xxoja8mXH3PyqWO9lPVUP4UUV5FVK579F+6SPdPgfu4/yP8AjVu3nZo8bV/WiiqgkcmIbLWm48wnAq44BeiilJLmOSRDcxI0ZyK5e7giUsdgP1Aoor0MLpE46u5U+ywSfejX8BTRY24HCn86KKiq/eMugklnb7MlMnFT2FtCAPloorGp8Jph17xoC2h7xg8elI1pb/8APFfyoorhmdcdytc2Nqwx5Q/Oqg0615/dkfjRRXXh/hOi7IprOFTgbsfWs69tIgjdenoP8KKK6CrmPLBED91T9VFVmhiY8xr+VFFUmOWw1rOBsfKy/RjUMtqqqGSadT7PRRWkXoc80ZOoGWO4AFxMfq9TxTTeQW86TP8AvUUVUtiqW7K73l0HI+0SfnRRRRY1P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6429396"/>
            <a:ext cx="52149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00CC"/>
                </a:solidFill>
              </a:rPr>
              <a:t>Выполнила: </a:t>
            </a:r>
            <a:r>
              <a:rPr lang="ru-RU" sz="2800" b="1" dirty="0" err="1" smtClean="0">
                <a:solidFill>
                  <a:srgbClr val="0000CC"/>
                </a:solidFill>
              </a:rPr>
              <a:t>Кончук</a:t>
            </a:r>
            <a:r>
              <a:rPr lang="ru-RU" sz="2800" b="1" dirty="0" smtClean="0">
                <a:solidFill>
                  <a:srgbClr val="0000CC"/>
                </a:solidFill>
              </a:rPr>
              <a:t> А.Я</a:t>
            </a:r>
          </a:p>
          <a:p>
            <a:pPr algn="r" fontAlgn="base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0162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МБДОУ </a:t>
            </a:r>
            <a:r>
              <a:rPr lang="ru-RU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</a:t>
            </a: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/с № 5»Родничок»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комбинированного вида с. Сарыг-Сеп
</a:t>
            </a:r>
            <a:r>
              <a:rPr lang="ru-RU" sz="28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Дистанционное обучение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неделя (с 1 по 07 ноября 2021г.)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 группа раннего возраста</a:t>
            </a:r>
          </a:p>
          <a:p>
            <a:pPr algn="ctr">
              <a:lnSpc>
                <a:spcPct val="100000"/>
              </a:lnSpc>
            </a:pPr>
            <a:r>
              <a:rPr lang="ru-RU" sz="3600" b="1" i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«Игры </a:t>
            </a:r>
            <a:r>
              <a:rPr lang="ru-RU" sz="3600" b="1" i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 строительным </a:t>
            </a:r>
            <a:r>
              <a:rPr lang="ru-RU" sz="3600" b="1" i="1" spc="-1" dirty="0" smtClean="0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материалом»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.is-kids.ru/large/b3/77409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0" y="3573016"/>
            <a:ext cx="3995936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5 : «Построй загон для животных».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i="1" dirty="0" smtClean="0"/>
              <a:t>Цель: </a:t>
            </a:r>
            <a:r>
              <a:rPr lang="ru-RU" sz="2000" dirty="0" smtClean="0"/>
              <a:t>закрепление знаний деталей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 конструктора (кирпичик, квадратик, прямоугольник, брусочек).</a:t>
            </a:r>
          </a:p>
          <a:p>
            <a:r>
              <a:rPr lang="ru-RU" sz="2000" i="1" dirty="0" smtClean="0"/>
              <a:t>Оборудование: </a:t>
            </a:r>
            <a:r>
              <a:rPr lang="ru-RU" sz="2000" dirty="0" smtClean="0"/>
              <a:t>детали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- конструктора, домашние животные для обыгрывания загонов.</a:t>
            </a:r>
          </a:p>
          <a:p>
            <a:r>
              <a:rPr lang="ru-RU" sz="2000" dirty="0" smtClean="0"/>
              <a:t>Предложить ребятам построить загоны для их домашних животных.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6 : «Построй башню ».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Предложить детям построить башню и сравнить у кого выше – ниже, уже- шире.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7: «Построй дорогу».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Построить с детьми дорогу и сравнить у кого длиннее - короче, шире - уже.</a:t>
            </a:r>
            <a:endParaRPr lang="ru-RU" sz="2000" dirty="0"/>
          </a:p>
        </p:txBody>
      </p:sp>
      <p:pic>
        <p:nvPicPr>
          <p:cNvPr id="24580" name="Picture 4" descr="https://www.nekludovo.ru/_sh/17/172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75426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m6189665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441"/>
            <a:ext cx="9144000" cy="6081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7929618" cy="292895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Уважаемые родители!</a:t>
            </a: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/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Во время деятельности с ребенком, </a:t>
            </a:r>
            <a:b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сделайте пожалуйста фотографии. </a:t>
            </a:r>
            <a:b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Отправить фотографии можно в группу</a:t>
            </a:r>
            <a:b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00CC"/>
                </a:solidFill>
                <a:latin typeface="Arial Black" pitchFamily="34" charset="0"/>
              </a:rPr>
              <a:t>вайбер</a:t>
            </a:r>
            <a: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  <a:t> или лично вашему воспитателю. </a:t>
            </a:r>
            <a:br>
              <a:rPr lang="ru-RU" sz="2000" dirty="0" smtClean="0">
                <a:solidFill>
                  <a:srgbClr val="0000CC"/>
                </a:solidFill>
                <a:latin typeface="Arial Black" pitchFamily="34" charset="0"/>
              </a:rPr>
            </a:br>
            <a:endParaRPr lang="ru-RU" sz="20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11008_091528.jpg"/>
          <p:cNvPicPr>
            <a:picLocks noChangeAspect="1"/>
          </p:cNvPicPr>
          <p:nvPr/>
        </p:nvPicPr>
        <p:blipFill>
          <a:blip r:embed="rId2" cstate="print"/>
          <a:srcRect l="19531" t="1562" r="17969" b="4687"/>
          <a:stretch>
            <a:fillRect/>
          </a:stretch>
        </p:blipFill>
        <p:spPr>
          <a:xfrm rot="5400000">
            <a:off x="-285784" y="857232"/>
            <a:ext cx="457203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20211008_092149.jpg"/>
          <p:cNvPicPr>
            <a:picLocks noChangeAspect="1"/>
          </p:cNvPicPr>
          <p:nvPr/>
        </p:nvPicPr>
        <p:blipFill>
          <a:blip r:embed="rId3" cstate="print"/>
          <a:srcRect l="15625" t="1562" r="12500" b="15625"/>
          <a:stretch>
            <a:fillRect/>
          </a:stretch>
        </p:blipFill>
        <p:spPr>
          <a:xfrm rot="5400000">
            <a:off x="3393285" y="1393029"/>
            <a:ext cx="657227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98e589775b69638d76e0d1a7a90a72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40350" cy="4005263"/>
          </a:xfr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500430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48272"/>
            <a:ext cx="8532440" cy="450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Термин </a:t>
            </a:r>
            <a:r>
              <a:rPr lang="ru-RU" sz="2000" b="1" dirty="0">
                <a:solidFill>
                  <a:srgbClr val="C00000"/>
                </a:solidFill>
              </a:rPr>
              <a:t>«конструирование»</a:t>
            </a:r>
            <a:r>
              <a:rPr lang="ru-RU" sz="2000" b="1" dirty="0"/>
              <a:t> </a:t>
            </a:r>
            <a:r>
              <a:rPr lang="ru-RU" sz="2000" dirty="0"/>
              <a:t>(от латинского </a:t>
            </a:r>
            <a:r>
              <a:rPr lang="ru-RU" sz="2000" dirty="0" err="1"/>
              <a:t>construo</a:t>
            </a:r>
            <a:r>
              <a:rPr lang="ru-RU" sz="2000" dirty="0"/>
              <a:t> строю, создаю) означает создание модели, построение, приведение в определенный порядок и взаимоотношение различных предметов, частей, элементов.                                                         </a:t>
            </a:r>
            <a:endParaRPr lang="ru-RU" sz="2000" dirty="0" smtClean="0"/>
          </a:p>
          <a:p>
            <a:pPr fontAlgn="base"/>
            <a:r>
              <a:rPr lang="ru-RU" sz="2000" dirty="0" smtClean="0"/>
              <a:t>Конструирование</a:t>
            </a:r>
            <a:r>
              <a:rPr lang="ru-RU" sz="2000" dirty="0"/>
              <a:t>  относится к </a:t>
            </a:r>
            <a:r>
              <a:rPr lang="ru-RU" sz="2000" b="1" dirty="0"/>
              <a:t>продуктивным видам деятельности</a:t>
            </a:r>
            <a:r>
              <a:rPr lang="ru-RU" sz="2000" dirty="0"/>
              <a:t>, поскольку направлено на получение определённого продукта,</a:t>
            </a:r>
            <a:r>
              <a:rPr lang="ru-RU" sz="2000" b="1" dirty="0"/>
              <a:t> </a:t>
            </a:r>
            <a:r>
              <a:rPr lang="ru-RU" sz="2000" dirty="0"/>
              <a:t>как</a:t>
            </a:r>
            <a:r>
              <a:rPr lang="ru-RU" sz="2000" b="1" dirty="0"/>
              <a:t> </a:t>
            </a:r>
            <a:r>
              <a:rPr lang="ru-RU" sz="2000" dirty="0"/>
              <a:t>реально существующих , так и придуманных самими детьми объектов. </a:t>
            </a:r>
            <a:r>
              <a:rPr lang="en-US" sz="2000" dirty="0"/>
              <a:t>​</a:t>
            </a:r>
          </a:p>
          <a:p>
            <a:pPr fontAlgn="base"/>
            <a:r>
              <a:rPr lang="ru-RU" sz="2000" dirty="0"/>
              <a:t> Под детским конструированием принято понимать создание разнообразных  построек из строительного материала, изготовление поделок и игрушек из бумаги, картона, дерева и других материалов.                                    </a:t>
            </a:r>
            <a:endParaRPr lang="ru-RU" sz="2000" dirty="0" smtClean="0"/>
          </a:p>
          <a:p>
            <a:pPr fontAlgn="base"/>
            <a:r>
              <a:rPr lang="ru-RU" sz="2000" b="1" dirty="0" smtClean="0"/>
              <a:t>Вид </a:t>
            </a:r>
            <a:r>
              <a:rPr lang="ru-RU" sz="2000" b="1" dirty="0"/>
              <a:t>материала</a:t>
            </a:r>
            <a:r>
              <a:rPr lang="ru-RU" sz="2000" dirty="0"/>
              <a:t>, который используют в детской конструктивной деятельности, </a:t>
            </a:r>
            <a:r>
              <a:rPr lang="ru-RU" sz="2000" b="1" dirty="0"/>
              <a:t>определяет и вид конструирования</a:t>
            </a:r>
            <a:r>
              <a:rPr lang="ru-RU" sz="2000" dirty="0"/>
              <a:t> .​</a:t>
            </a:r>
          </a:p>
        </p:txBody>
      </p:sp>
      <p:pic>
        <p:nvPicPr>
          <p:cNvPr id="22530" name="Picture 2" descr="https://xn--02-kmc.xn--80aafey1amqq.xn--d1acj3b/images/images_preview/e33792c8a38da03f93d4c066e188cbd7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1957"/>
            <a:ext cx="3528392" cy="234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"/>
            <a:ext cx="8715404" cy="657615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342900" indent="-339725" algn="ctr">
              <a:spcBef>
                <a:spcPts val="638"/>
              </a:spcBef>
              <a:spcAft>
                <a:spcPts val="1425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800" b="1" u="sng" dirty="0" smtClean="0">
                <a:solidFill>
                  <a:srgbClr val="0000CC"/>
                </a:solidFill>
              </a:rPr>
              <a:t>В раннем возрасте у детей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Активно развивается восприятие, мышление, память и другие познавательные способности.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Внимание у малышей пока непроизвольное.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Они быстро утомляются, отвлекаются, у них неустойчивое эмоциональное </a:t>
            </a:r>
            <a:r>
              <a:rPr lang="ru-RU" sz="2000" b="1" dirty="0" err="1" smtClean="0">
                <a:solidFill>
                  <a:srgbClr val="0000CC"/>
                </a:solidFill>
              </a:rPr>
              <a:t>сотояние</a:t>
            </a:r>
            <a:r>
              <a:rPr lang="ru-RU" sz="2000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Малыши легко возбудимы, обидчивы, неуступчивы.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 В этом возрасте у них развивается интерес к деятельности взрослых и сверстников.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Формируется познавательная активность, выражающаяся в постоянном исследовании и познании окружающих предметов.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Развивается игра; она ведёт к развитию общения </a:t>
            </a:r>
          </a:p>
          <a:p>
            <a:pPr marL="342900" indent="-339725" algn="ctr"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Char char="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 dirty="0" smtClean="0">
                <a:solidFill>
                  <a:srgbClr val="0000CC"/>
                </a:solidFill>
              </a:rPr>
              <a:t>Мышление  у малышей наглядно –действенное, предметная деятельность является ведущей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500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3333CC"/>
                </a:solidFill>
              </a:rPr>
              <a:t>«Желтые кубики – это песок,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Кубик зеленый – весенний лесок,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Синие кубики – это река.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Кубиков много – река широка.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Кубик на кубик –</a:t>
            </a:r>
            <a:r>
              <a:rPr lang="ru-RU" sz="2700" u="sng" dirty="0" smtClean="0">
                <a:solidFill>
                  <a:srgbClr val="3333CC"/>
                </a:solidFill>
              </a:rPr>
              <a:t>растут этажи</a:t>
            </a:r>
            <a:r>
              <a:rPr lang="ru-RU" sz="2700" dirty="0" smtClean="0">
                <a:solidFill>
                  <a:srgbClr val="3333CC"/>
                </a:solidFill>
              </a:rPr>
              <a:t>: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dirty="0" smtClean="0">
                <a:solidFill>
                  <a:srgbClr val="3333CC"/>
                </a:solidFill>
              </a:rPr>
              <a:t>Учатся строить дома малыши».</a:t>
            </a:r>
            <a:br>
              <a:rPr lang="ru-RU" sz="2700" dirty="0" smtClean="0">
                <a:solidFill>
                  <a:srgbClr val="3333CC"/>
                </a:solidFill>
              </a:rPr>
            </a:br>
            <a:r>
              <a:rPr lang="ru-RU" sz="2700" i="1" dirty="0" smtClean="0">
                <a:solidFill>
                  <a:srgbClr val="3333CC"/>
                </a:solidFill>
              </a:rPr>
              <a:t>С. </a:t>
            </a:r>
            <a:r>
              <a:rPr lang="ru-RU" sz="2700" i="1" dirty="0" err="1" smtClean="0">
                <a:solidFill>
                  <a:srgbClr val="3333CC"/>
                </a:solidFill>
              </a:rPr>
              <a:t>Приварская</a:t>
            </a: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143248"/>
            <a:ext cx="514353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35743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«Мы построили с тобой</a:t>
            </a:r>
            <a:br>
              <a:rPr lang="ru-RU" sz="2400" dirty="0" smtClean="0"/>
            </a:br>
            <a:r>
              <a:rPr lang="ru-RU" sz="2400" dirty="0" smtClean="0"/>
              <a:t>Дом с крылечком и трубой.</a:t>
            </a:r>
            <a:br>
              <a:rPr lang="ru-RU" sz="2400" dirty="0" smtClean="0"/>
            </a:br>
            <a:r>
              <a:rPr lang="ru-RU" sz="2400" dirty="0" smtClean="0"/>
              <a:t>Дом из кубиков высок,</a:t>
            </a:r>
            <a:br>
              <a:rPr lang="ru-RU" sz="2400" dirty="0" smtClean="0"/>
            </a:br>
            <a:r>
              <a:rPr lang="ru-RU" sz="2400" dirty="0" smtClean="0"/>
              <a:t>Простоял бы хоть часок…</a:t>
            </a:r>
            <a:br>
              <a:rPr lang="ru-RU" sz="2400" dirty="0" smtClean="0"/>
            </a:br>
            <a:r>
              <a:rPr lang="ru-RU" sz="2400" dirty="0" smtClean="0"/>
              <a:t>Кот на крышу прыгнул, ах!</a:t>
            </a:r>
            <a:br>
              <a:rPr lang="ru-RU" sz="2400" dirty="0" smtClean="0"/>
            </a:br>
            <a:r>
              <a:rPr lang="ru-RU" sz="2400" dirty="0" smtClean="0"/>
              <a:t>Дом разрушился – </a:t>
            </a:r>
            <a:r>
              <a:rPr lang="ru-RU" sz="2400" dirty="0" err="1" smtClean="0"/>
              <a:t>ба-бах</a:t>
            </a:r>
            <a:r>
              <a:rPr lang="ru-RU" sz="2400" dirty="0" smtClean="0"/>
              <a:t>!»</a:t>
            </a:r>
            <a:br>
              <a:rPr lang="ru-RU" sz="2400" dirty="0" smtClean="0"/>
            </a:br>
            <a:r>
              <a:rPr lang="ru-RU" sz="2400" dirty="0" smtClean="0"/>
              <a:t>А. Вишневская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786190"/>
            <a:ext cx="4357718" cy="289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C0099"/>
                </a:solidFill>
              </a:rPr>
              <a:t>Игры с детьми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u="sng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 из кубиков одного цвета и размера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Учить детей играть, накладывать кубик на кубик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Активизация пассивного и активного словаря детей за счет слов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возьми, сделай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поставь, дом, посади кошку на домик, звукоподражания мяу-мяу.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4 кубика одного цвета и размера (длина ребра 8-10 см, игрушка- кошка на каждого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игры-занятия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ребенок со взрослым сидят на полу. Взрослый  показывает, как делать постройку. Возьму кубик, еще кубик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читаем стишок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Тили-бом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Тили-бом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построили мы дом!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ставим наверх кошку и говорим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Киска на домике сидит,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нас с тобой глядит.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Мяу-мяу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говорит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теперь Танечка построит для киски домик. Возьми кубик, еще кубик. Что построили? домик. Кто в домике живет? Киска. Как киска говорит? Мяу-мяу.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560" y="458112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Каждый ребенок - прирожденный конструктор, изобретатель и исследователь. Эти заложенные природой задачи особенно быстро реализуются и совершенствуются в конструктивной деятельности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Конструирование – это интереснейшее и увлекательное занятие, оно теснейшим образом связано с интеллектуальным развитием ребенка.</a:t>
            </a:r>
          </a:p>
        </p:txBody>
      </p:sp>
      <p:pic>
        <p:nvPicPr>
          <p:cNvPr id="21506" name="Picture 2" descr="http://deti-club.ru/wp-content/uploads/2015/10/leg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120680" cy="4077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53470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Игра1: «Найди кирпичик, как у меня»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i="1" dirty="0" smtClean="0"/>
              <a:t>Цель:</a:t>
            </a:r>
            <a:r>
              <a:rPr lang="ru-RU" sz="2000" dirty="0" smtClean="0"/>
              <a:t> закреплять цвет, форму деталей (квадрат, прямоугольник).</a:t>
            </a:r>
          </a:p>
          <a:p>
            <a:r>
              <a:rPr lang="ru-RU" sz="2000" i="1" dirty="0" smtClean="0"/>
              <a:t>Оборудование:</a:t>
            </a:r>
            <a:r>
              <a:rPr lang="ru-RU" sz="2000" dirty="0" smtClean="0"/>
              <a:t> кирпичики LEGO «Дупло» красного, синего, зеленого, желтого цвета (2х2, 2х4 см).</a:t>
            </a:r>
          </a:p>
          <a:p>
            <a:r>
              <a:rPr lang="ru-RU" sz="2000" dirty="0" smtClean="0"/>
              <a:t>В коробке лежат кирпичики LEGO. </a:t>
            </a:r>
            <a:r>
              <a:rPr lang="ru-RU" sz="2000" dirty="0" smtClean="0"/>
              <a:t>Взрослый</a:t>
            </a:r>
            <a:r>
              <a:rPr lang="ru-RU" sz="2000" dirty="0" smtClean="0"/>
              <a:t> </a:t>
            </a:r>
            <a:r>
              <a:rPr lang="ru-RU" sz="2000" dirty="0" smtClean="0"/>
              <a:t>достает по очереди по одному кирпичику и просит назвать цвет и форму и найти такую же деталь среди предложенных трёх-четырёх деталей, лежащих перед ребенком.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2: «Разложи по цвету»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i="1" dirty="0" smtClean="0"/>
              <a:t>Цель:</a:t>
            </a:r>
            <a:r>
              <a:rPr lang="ru-RU" sz="2000" dirty="0" smtClean="0"/>
              <a:t> закреплять цвет деталей LEGO - конструктора.</a:t>
            </a:r>
          </a:p>
          <a:p>
            <a:r>
              <a:rPr lang="ru-RU" sz="2000" i="1" dirty="0" smtClean="0"/>
              <a:t>Оборудование:</a:t>
            </a:r>
            <a:r>
              <a:rPr lang="ru-RU" sz="2000" dirty="0" smtClean="0"/>
              <a:t> кирпичики LEGO 4 цветов (синий, желтый, зеленый, красный), 4 коробки (такого же цвета).</a:t>
            </a:r>
          </a:p>
          <a:p>
            <a:r>
              <a:rPr lang="ru-RU" sz="2000" dirty="0" smtClean="0"/>
              <a:t>Дети по команде педагога раскладывают детали по коробочкам.</a:t>
            </a:r>
            <a:endParaRPr lang="ru-RU" sz="2000" dirty="0"/>
          </a:p>
        </p:txBody>
      </p:sp>
      <p:pic>
        <p:nvPicPr>
          <p:cNvPr id="22530" name="Picture 2" descr="https://avatars.mds.yandex.net/get-pdb/214107/1f0a77af-0472-444d-98bd-da1dfef90f0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896975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ello_html_m6189665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882"/>
            <a:ext cx="9144000" cy="60811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3 : «Чудесный мешочек»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Цель: закрепление цветов  (красный, зеленый, желтый, синий), формы (кирпичик, квадратик); развитие мелкой моторики рук.</a:t>
            </a:r>
          </a:p>
          <a:p>
            <a:r>
              <a:rPr lang="ru-RU" sz="2000" i="1" dirty="0" smtClean="0"/>
              <a:t>Оборудование</a:t>
            </a:r>
            <a:r>
              <a:rPr lang="ru-RU" sz="2000" dirty="0" smtClean="0"/>
              <a:t>: детали конструктора LEGO разных цветов, «чудесный мешочек».</a:t>
            </a:r>
          </a:p>
          <a:p>
            <a:r>
              <a:rPr lang="ru-RU" sz="2000" dirty="0" smtClean="0"/>
              <a:t>Дети по очереди вынимают детали из мешочка, рассказывают какого цвета детали, формы, размеру.</a:t>
            </a:r>
          </a:p>
          <a:p>
            <a:r>
              <a:rPr lang="ru-RU" sz="2000" dirty="0" smtClean="0"/>
              <a:t>Эта игра многофункциональная и каждый раз её можно усложнять в соответствии с возрастом детей.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Игра 4: «Построй домик».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i="1" dirty="0" smtClean="0"/>
              <a:t>Цель:</a:t>
            </a:r>
            <a:r>
              <a:rPr lang="ru-RU" sz="2000" dirty="0" smtClean="0"/>
              <a:t> развитие интеллектуальных навыков детей, развитие мышления и воображения, закрепление знаний о цвете.</a:t>
            </a:r>
          </a:p>
          <a:p>
            <a:r>
              <a:rPr lang="ru-RU" sz="2000" i="1" dirty="0" smtClean="0"/>
              <a:t>Оборудование: </a:t>
            </a:r>
            <a:r>
              <a:rPr lang="ru-RU" sz="2000" dirty="0" smtClean="0"/>
              <a:t>Коврики 4 цветов (синий, зеленый, синий, красный),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 конструктор, мелкие игрушки из киндеров для обыгрывания построек.</a:t>
            </a:r>
          </a:p>
          <a:p>
            <a:r>
              <a:rPr lang="ru-RU" sz="2000" dirty="0" smtClean="0"/>
              <a:t>Предложить детям из общего количества </a:t>
            </a:r>
            <a:r>
              <a:rPr lang="ru-RU" sz="2000" dirty="0" err="1" smtClean="0"/>
              <a:t>лего</a:t>
            </a:r>
            <a:r>
              <a:rPr lang="ru-RU" sz="2000" dirty="0" smtClean="0"/>
              <a:t> конструктора выбирать детали в соответствии с цветом их ковриков и построить домик для игрушек.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200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«Желтые кубики – это песок, Кубик зеленый – весенний лесок, Синие кубики – это река. Кубиков много – река широка. Кубик на кубик –растут этажи: Учатся строить дома малыши». С. Приварская </vt:lpstr>
      <vt:lpstr>«Мы построили с тобой Дом с крылечком и трубой. Дом из кубиков высок, Простоял бы хоть часок… Кот на крышу прыгнул, ах! Дом разрушился – ба-бах!» А. Вишневская  </vt:lpstr>
      <vt:lpstr>Игры с детьми</vt:lpstr>
      <vt:lpstr>Слайд 7</vt:lpstr>
      <vt:lpstr>Слайд 8</vt:lpstr>
      <vt:lpstr>Слайд 9</vt:lpstr>
      <vt:lpstr>Слайд 10</vt:lpstr>
      <vt:lpstr>Уважаемые родители!  Во время деятельности с ребенком,  сделайте пожалуйста фотографии.  Отправить фотографии можно в группу  вайбер или лично вашему воспитателю. 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35</cp:revision>
  <dcterms:created xsi:type="dcterms:W3CDTF">2019-11-03T16:23:34Z</dcterms:created>
  <dcterms:modified xsi:type="dcterms:W3CDTF">2021-10-31T19:19:05Z</dcterms:modified>
</cp:coreProperties>
</file>