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7" r:id="rId10"/>
    <p:sldId id="265" r:id="rId11"/>
    <p:sldId id="269" r:id="rId12"/>
    <p:sldId id="271" r:id="rId13"/>
    <p:sldId id="272" r:id="rId14"/>
    <p:sldId id="273" r:id="rId15"/>
    <p:sldId id="278" r:id="rId16"/>
    <p:sldId id="274" r:id="rId17"/>
    <p:sldId id="279" r:id="rId18"/>
    <p:sldId id="276" r:id="rId19"/>
    <p:sldId id="277" r:id="rId20"/>
    <p:sldId id="280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54" autoAdjust="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/>
          <a:lstStyle/>
          <a:p>
            <a:pPr algn="ctr"/>
            <a:r>
              <a:rPr lang="ru-RU" sz="1400" dirty="0" smtClean="0">
                <a:latin typeface="+mn-lt"/>
              </a:rPr>
              <a:t>МБДОУ д/с № 5 «Родничок» комбинированного вида </a:t>
            </a:r>
            <a:r>
              <a:rPr lang="ru-RU" sz="1400" smtClean="0">
                <a:latin typeface="+mn-lt"/>
              </a:rPr>
              <a:t>с.Сарыг-сеп</a:t>
            </a:r>
            <a:endParaRPr lang="ru-RU" sz="1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Краткосроч</a:t>
            </a:r>
            <a:r>
              <a:rPr lang="ru-RU" b="1" dirty="0" smtClean="0"/>
              <a:t>ный </a:t>
            </a:r>
            <a:r>
              <a:rPr lang="ru-RU" b="1" dirty="0" smtClean="0"/>
              <a:t>проект по формированию математических представлений у дошкольников</a:t>
            </a:r>
          </a:p>
          <a:p>
            <a:pPr marL="0" indent="0" algn="ctr">
              <a:buNone/>
            </a:pPr>
            <a:r>
              <a:rPr lang="ru-RU" b="1" dirty="0" smtClean="0"/>
              <a:t>«В стране геометрических фигур» (Подготовительная группа № 2)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Воспитатель: </a:t>
            </a:r>
            <a:r>
              <a:rPr lang="ru-RU" dirty="0" err="1" smtClean="0"/>
              <a:t>Дапыян</a:t>
            </a:r>
            <a:r>
              <a:rPr lang="ru-RU" dirty="0" smtClean="0"/>
              <a:t> З.В.</a:t>
            </a:r>
            <a:endParaRPr lang="ru-RU" dirty="0"/>
          </a:p>
        </p:txBody>
      </p:sp>
      <p:pic>
        <p:nvPicPr>
          <p:cNvPr id="4" name="Рисунок 3" descr="hello_html_m5fc5166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82453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2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НОД по аппликации </a:t>
            </a:r>
            <a:br>
              <a:rPr lang="ru-RU" b="1" dirty="0" smtClean="0"/>
            </a:br>
            <a:r>
              <a:rPr lang="ru-RU" b="1" dirty="0" smtClean="0"/>
              <a:t>«Зайчик из геометрических фигур»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23" y="1371600"/>
            <a:ext cx="3511153" cy="468153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8" y="1371600"/>
            <a:ext cx="3511153" cy="4681538"/>
          </a:xfrm>
        </p:spPr>
      </p:pic>
    </p:spTree>
    <p:extLst>
      <p:ext uri="{BB962C8B-B14F-4D97-AF65-F5344CB8AC3E}">
        <p14:creationId xmlns:p14="http://schemas.microsoft.com/office/powerpoint/2010/main" val="27575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Коллективное рисование </a:t>
            </a:r>
            <a:br>
              <a:rPr lang="ru-RU" b="1" dirty="0" smtClean="0"/>
            </a:br>
            <a:r>
              <a:rPr lang="ru-RU" b="1" dirty="0" smtClean="0"/>
              <a:t>«Страна геометрических фигур»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84784"/>
            <a:ext cx="4038600" cy="47525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84784"/>
            <a:ext cx="4038600" cy="4752528"/>
          </a:xfrm>
        </p:spPr>
      </p:pic>
    </p:spTree>
    <p:extLst>
      <p:ext uri="{BB962C8B-B14F-4D97-AF65-F5344CB8AC3E}">
        <p14:creationId xmlns:p14="http://schemas.microsoft.com/office/powerpoint/2010/main" val="42473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Рисование по точкам «Кораблик»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628800"/>
            <a:ext cx="4038600" cy="4464496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8800"/>
            <a:ext cx="4038600" cy="4464496"/>
          </a:xfrm>
        </p:spPr>
      </p:pic>
    </p:spTree>
    <p:extLst>
      <p:ext uri="{BB962C8B-B14F-4D97-AF65-F5344CB8AC3E}">
        <p14:creationId xmlns:p14="http://schemas.microsoft.com/office/powerpoint/2010/main" val="26627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</a:t>
            </a:r>
            <a:r>
              <a:rPr lang="ru-RU" b="1" dirty="0" smtClean="0"/>
              <a:t>/и: «Заполни пустые квадраты»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8" y="1371600"/>
            <a:ext cx="3511153" cy="46815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12776"/>
            <a:ext cx="4038600" cy="4680520"/>
          </a:xfrm>
        </p:spPr>
      </p:pic>
    </p:spTree>
    <p:extLst>
      <p:ext uri="{BB962C8B-B14F-4D97-AF65-F5344CB8AC3E}">
        <p14:creationId xmlns:p14="http://schemas.microsoft.com/office/powerpoint/2010/main" val="2938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Выкладывание из счетных палочек любимую геометрическую фигуру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556792"/>
            <a:ext cx="4038600" cy="4680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56792"/>
            <a:ext cx="4038600" cy="4680520"/>
          </a:xfrm>
        </p:spPr>
      </p:pic>
    </p:spTree>
    <p:extLst>
      <p:ext uri="{BB962C8B-B14F-4D97-AF65-F5344CB8AC3E}">
        <p14:creationId xmlns:p14="http://schemas.microsoft.com/office/powerpoint/2010/main" val="14416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НОД по лепке объемных фигур «Друзья»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556792"/>
            <a:ext cx="4038600" cy="47525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56792"/>
            <a:ext cx="4038600" cy="4752528"/>
          </a:xfrm>
        </p:spPr>
      </p:pic>
    </p:spTree>
    <p:extLst>
      <p:ext uri="{BB962C8B-B14F-4D97-AF65-F5344CB8AC3E}">
        <p14:creationId xmlns:p14="http://schemas.microsoft.com/office/powerpoint/2010/main" val="18272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III </a:t>
            </a:r>
            <a:r>
              <a:rPr lang="ru-RU" sz="2800" b="1" dirty="0" smtClean="0"/>
              <a:t>этап – заключительный</a:t>
            </a:r>
            <a:br>
              <a:rPr lang="ru-RU" sz="2800" b="1" dirty="0" smtClean="0"/>
            </a:br>
            <a:r>
              <a:rPr lang="ru-RU" sz="2800" b="1" dirty="0" smtClean="0"/>
              <a:t>Выставка подделок «Зайчик»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7744" y="-171402"/>
            <a:ext cx="4824537" cy="8136906"/>
          </a:xfrm>
        </p:spPr>
      </p:pic>
    </p:spTree>
    <p:extLst>
      <p:ext uri="{BB962C8B-B14F-4D97-AF65-F5344CB8AC3E}">
        <p14:creationId xmlns:p14="http://schemas.microsoft.com/office/powerpoint/2010/main" val="19119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Выставка коллективного рисования «Страна геометрических фигур»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1740" y="-351420"/>
            <a:ext cx="4752528" cy="8568952"/>
          </a:xfrm>
        </p:spPr>
      </p:pic>
    </p:spTree>
    <p:extLst>
      <p:ext uri="{BB962C8B-B14F-4D97-AF65-F5344CB8AC3E}">
        <p14:creationId xmlns:p14="http://schemas.microsoft.com/office/powerpoint/2010/main" val="1997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«Наши работы-заполнили пустые клетки»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038600" cy="48245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56792"/>
            <a:ext cx="4038600" cy="4752528"/>
          </a:xfrm>
        </p:spPr>
      </p:pic>
    </p:spTree>
    <p:extLst>
      <p:ext uri="{BB962C8B-B14F-4D97-AF65-F5344CB8AC3E}">
        <p14:creationId xmlns:p14="http://schemas.microsoft.com/office/powerpoint/2010/main" val="10809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«Наши кораблики»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1740" y="-351420"/>
            <a:ext cx="4752527" cy="8568952"/>
          </a:xfrm>
        </p:spPr>
      </p:pic>
    </p:spTree>
    <p:extLst>
      <p:ext uri="{BB962C8B-B14F-4D97-AF65-F5344CB8AC3E}">
        <p14:creationId xmlns:p14="http://schemas.microsoft.com/office/powerpoint/2010/main" val="10117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Вид проекта</a:t>
            </a:r>
            <a:r>
              <a:rPr lang="ru-RU" dirty="0"/>
              <a:t>: познавательно – интеллектуальный</a:t>
            </a:r>
          </a:p>
          <a:p>
            <a:r>
              <a:rPr lang="ru-RU" b="1" dirty="0"/>
              <a:t>Образовательные области:</a:t>
            </a:r>
            <a:r>
              <a:rPr lang="ru-RU" dirty="0"/>
              <a:t> познавательное развитие; социально-коммуникативное развитие; речевое развитие; художественно-эстетическое развитие.</a:t>
            </a:r>
          </a:p>
          <a:p>
            <a:r>
              <a:rPr lang="ru-RU" b="1" dirty="0"/>
              <a:t>Участники</a:t>
            </a:r>
            <a:r>
              <a:rPr lang="ru-RU" dirty="0"/>
              <a:t>: воспитатели, дети подготовительной группы (6-7 лет)</a:t>
            </a:r>
          </a:p>
          <a:p>
            <a:r>
              <a:rPr lang="ru-RU" b="1" dirty="0"/>
              <a:t>Продолжительность</a:t>
            </a:r>
            <a:r>
              <a:rPr lang="ru-RU" dirty="0"/>
              <a:t> </a:t>
            </a:r>
            <a:r>
              <a:rPr lang="ru-RU" b="1" dirty="0"/>
              <a:t>проекта</a:t>
            </a:r>
            <a:r>
              <a:rPr lang="ru-RU" dirty="0"/>
              <a:t>: краткосрочный (1 неделя)</a:t>
            </a:r>
          </a:p>
        </p:txBody>
      </p:sp>
    </p:spTree>
    <p:extLst>
      <p:ext uri="{BB962C8B-B14F-4D97-AF65-F5344CB8AC3E}">
        <p14:creationId xmlns:p14="http://schemas.microsoft.com/office/powerpoint/2010/main" val="25784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Друзья «Объемные геометрические фигуры»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27175"/>
            <a:ext cx="8352928" cy="4572000"/>
          </a:xfrm>
        </p:spPr>
      </p:pic>
    </p:spTree>
    <p:extLst>
      <p:ext uri="{BB962C8B-B14F-4D97-AF65-F5344CB8AC3E}">
        <p14:creationId xmlns:p14="http://schemas.microsoft.com/office/powerpoint/2010/main" val="28597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12776"/>
            <a:ext cx="8534400" cy="3168352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357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Актуальность темы проекта обусловлена тем, что дети дошкольного возраста проявляют спонтанный интерес к математическим категориям: количество, форма, время, пространство, величина, которые помогают им лучше ориентироваться в вещах и ситуациях, упорядочивать и связывать их друг с другом, способствуют формированию понятий. А математика, в свою очередь, является мощным фактором интеллектуального развития ребенка, формирования его познавательных и творческих способностей. Известно и то, что от эффективности математического развития ребенка в дошкольном возрасте зависит успешность обучения математике в начальной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42431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Закрепить знания о геометрических фигурах, создавая условия для развития познавательных, творческих способностей детей в процессе разработки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6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формировать </a:t>
            </a:r>
            <a:r>
              <a:rPr lang="ru-RU" dirty="0"/>
              <a:t>у ребенка умения включаться в разнообразную совместную деятельность, использовать знания о геометрических фигурах для решения конкретных жизненных проблем, а также умение доводить начатое дело до конца, развивать творческий потенциал детей средствами проектной деятельности;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внимание, память, речь, воображение и мелкую моторику рук при различных видах продуктивной деятельности </a:t>
            </a:r>
            <a:r>
              <a:rPr lang="ru-RU" i="1" dirty="0"/>
              <a:t>(аппликация, конструирование, лепка и др.)</a:t>
            </a:r>
            <a:r>
              <a:rPr lang="ru-RU" dirty="0"/>
              <a:t>;</a:t>
            </a:r>
          </a:p>
          <a:p>
            <a:r>
              <a:rPr lang="ru-RU" dirty="0" smtClean="0"/>
              <a:t>совершенствовать </a:t>
            </a:r>
            <a:r>
              <a:rPr lang="ru-RU" dirty="0"/>
              <a:t>умения различать и называть плоские геометрические фигуры, а также умения раскладывать их на группы по качественным признакам </a:t>
            </a:r>
            <a:r>
              <a:rPr lang="ru-RU" i="1" dirty="0"/>
              <a:t>(цвет, форма, величина)</a:t>
            </a:r>
            <a:r>
              <a:rPr lang="ru-RU" dirty="0"/>
              <a:t>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коммуникативные навыки при работе в группах, парах;</a:t>
            </a:r>
          </a:p>
          <a:p>
            <a:r>
              <a:rPr lang="ru-RU" dirty="0" smtClean="0"/>
              <a:t>накапливать </a:t>
            </a:r>
            <a:r>
              <a:rPr lang="ru-RU" dirty="0"/>
              <a:t>сенсорный опыт в ходе ознакомления детей с геометрическими фигурами.</a:t>
            </a:r>
          </a:p>
        </p:txBody>
      </p:sp>
    </p:spTree>
    <p:extLst>
      <p:ext uri="{BB962C8B-B14F-4D97-AF65-F5344CB8AC3E}">
        <p14:creationId xmlns:p14="http://schemas.microsoft.com/office/powerpoint/2010/main" val="27752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Ожидаемые результаты: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Предполагает </a:t>
            </a:r>
            <a:r>
              <a:rPr lang="ru-RU" dirty="0"/>
              <a:t>развитие интересов детей, любознательности и познавательной мотивации; формирование познавательных действий, становление сознания;  развитие воображения и творческой активности; формирование первичных представлений об объектах окружающего мира, о свойствах и отношениях объектов окружающего мира (форме, цвете, размере, материале</a:t>
            </a:r>
          </a:p>
          <a:p>
            <a:r>
              <a:rPr lang="ru-RU" dirty="0" smtClean="0"/>
              <a:t>В </a:t>
            </a:r>
            <a:r>
              <a:rPr lang="ru-RU" dirty="0"/>
              <a:t>процессе  реализации проекта  «В стране Геометрических фигур» дети смогут:</a:t>
            </a:r>
          </a:p>
          <a:p>
            <a:pPr marL="0" indent="0">
              <a:buNone/>
            </a:pPr>
            <a:r>
              <a:rPr lang="ru-RU" dirty="0"/>
              <a:t>- систематизировать и закрепить свои знания о геометрических фигурах, и геометрических телах. Научаться самостоятельно, планировать и реализовывать  работу по моделированию и  конструированию геометрических фигур и геометрических тел.  </a:t>
            </a:r>
          </a:p>
          <a:p>
            <a:pPr marL="0" indent="0">
              <a:buNone/>
            </a:pPr>
            <a:r>
              <a:rPr lang="ru-RU" dirty="0"/>
              <a:t>-развить в себе коммуникативные, познавательные и творческие способности.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4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 </a:t>
            </a:r>
            <a:r>
              <a:rPr lang="ru-RU" b="1" dirty="0" smtClean="0"/>
              <a:t>этап - подготовительный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7745" y="-243410"/>
            <a:ext cx="4680520" cy="8424938"/>
          </a:xfrm>
        </p:spPr>
      </p:pic>
    </p:spTree>
    <p:extLst>
      <p:ext uri="{BB962C8B-B14F-4D97-AF65-F5344CB8AC3E}">
        <p14:creationId xmlns:p14="http://schemas.microsoft.com/office/powerpoint/2010/main" val="39475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II </a:t>
            </a:r>
            <a:r>
              <a:rPr lang="ru-RU" b="1" dirty="0" smtClean="0"/>
              <a:t>этап – практический</a:t>
            </a:r>
            <a:br>
              <a:rPr lang="ru-RU" b="1" dirty="0" smtClean="0"/>
            </a:br>
            <a:r>
              <a:rPr lang="ru-RU" b="1" dirty="0" smtClean="0"/>
              <a:t>Беседа «Геометрические фигуры»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556792"/>
            <a:ext cx="4038600" cy="4680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56792"/>
            <a:ext cx="4038600" cy="4680520"/>
          </a:xfrm>
        </p:spPr>
      </p:pic>
    </p:spTree>
    <p:extLst>
      <p:ext uri="{BB962C8B-B14F-4D97-AF65-F5344CB8AC3E}">
        <p14:creationId xmlns:p14="http://schemas.microsoft.com/office/powerpoint/2010/main" val="11012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Рассказов, сказок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Отгадывание загадок, заучивание стихов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636913"/>
            <a:ext cx="4041775" cy="352839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36912"/>
            <a:ext cx="4038600" cy="3528391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84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109</TotalTime>
  <Words>277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МБДОУ д/с № 5 «Родничок» комбинированного вида с.Сарыг-сеп</vt:lpstr>
      <vt:lpstr>Презентация PowerPoint</vt:lpstr>
      <vt:lpstr>Актуальность:</vt:lpstr>
      <vt:lpstr>Цель:</vt:lpstr>
      <vt:lpstr>Задачи:</vt:lpstr>
      <vt:lpstr>Ожидаемые результаты:</vt:lpstr>
      <vt:lpstr>I этап - подготовительный</vt:lpstr>
      <vt:lpstr>II этап – практический Беседа «Геометрические фигуры»</vt:lpstr>
      <vt:lpstr>Чтение</vt:lpstr>
      <vt:lpstr>НОД по аппликации  «Зайчик из геометрических фигур»</vt:lpstr>
      <vt:lpstr>Коллективное рисование  «Страна геометрических фигур»</vt:lpstr>
      <vt:lpstr>Рисование по точкам «Кораблик»</vt:lpstr>
      <vt:lpstr>Д/и: «Заполни пустые квадраты»</vt:lpstr>
      <vt:lpstr>Выкладывание из счетных палочек любимую геометрическую фигуру</vt:lpstr>
      <vt:lpstr>НОД по лепке объемных фигур «Друзья»</vt:lpstr>
      <vt:lpstr>III этап – заключительный Выставка подделок «Зайчик»</vt:lpstr>
      <vt:lpstr>Выставка коллективного рисования «Страна геометрических фигур»</vt:lpstr>
      <vt:lpstr>«Наши работы-заполнили пустые клетки»</vt:lpstr>
      <vt:lpstr>«Наши кораблики»</vt:lpstr>
      <vt:lpstr>Друзья «Объемные геометрические фигуры»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5</dc:creator>
  <cp:lastModifiedBy>Пользователь Windows</cp:lastModifiedBy>
  <cp:revision>13</cp:revision>
  <dcterms:created xsi:type="dcterms:W3CDTF">2021-12-09T05:36:21Z</dcterms:created>
  <dcterms:modified xsi:type="dcterms:W3CDTF">2021-12-22T05:45:38Z</dcterms:modified>
</cp:coreProperties>
</file>