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3" r:id="rId8"/>
    <p:sldId id="262" r:id="rId9"/>
    <p:sldId id="265" r:id="rId10"/>
    <p:sldId id="266" r:id="rId11"/>
    <p:sldId id="269" r:id="rId12"/>
    <p:sldId id="267" r:id="rId13"/>
    <p:sldId id="268" r:id="rId14"/>
    <p:sldId id="274" r:id="rId15"/>
    <p:sldId id="263" r:id="rId16"/>
    <p:sldId id="275" r:id="rId17"/>
    <p:sldId id="27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МБДОУ д/с № 5 «Родничок» </a:t>
            </a:r>
            <a:br>
              <a:rPr lang="ru-RU" sz="2400" dirty="0" smtClean="0"/>
            </a:br>
            <a:r>
              <a:rPr lang="ru-RU" sz="2400" dirty="0" smtClean="0"/>
              <a:t>комбинированного вида </a:t>
            </a:r>
            <a:br>
              <a:rPr lang="ru-RU" sz="2400" dirty="0" smtClean="0"/>
            </a:br>
            <a:r>
              <a:rPr lang="ru-RU" sz="2400" dirty="0" smtClean="0"/>
              <a:t>с. Сарыг-Сеп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Краткосрочный </a:t>
            </a:r>
            <a:r>
              <a:rPr lang="ru-RU" b="1" dirty="0"/>
              <a:t>проект в средней группе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«Аккуратные ребята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Воспитатель</a:t>
            </a:r>
            <a:r>
              <a:rPr lang="ru-RU" dirty="0"/>
              <a:t>: </a:t>
            </a:r>
            <a:r>
              <a:rPr lang="ru-RU" dirty="0" err="1"/>
              <a:t>Кундуу</a:t>
            </a:r>
            <a:r>
              <a:rPr lang="ru-RU" dirty="0"/>
              <a:t> Б.Р.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5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Чтение художественной литературы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9313"/>
            <a:ext cx="5760640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6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Просмотр презентации «Какие они – микробы?»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19313"/>
            <a:ext cx="6264696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968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Рисование «Микробы»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9313"/>
            <a:ext cx="6048672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737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Рассматривание, разучивание стихотворения о мыле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9313"/>
            <a:ext cx="5760640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602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Умываемся сами!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119313"/>
            <a:ext cx="6192688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448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III</a:t>
            </a:r>
            <a:r>
              <a:rPr lang="ru-RU" b="1" dirty="0"/>
              <a:t> </a:t>
            </a:r>
            <a:r>
              <a:rPr lang="ru-RU" b="1" dirty="0" smtClean="0"/>
              <a:t>этап-заключительный </a:t>
            </a:r>
            <a:br>
              <a:rPr lang="ru-RU" b="1" dirty="0" smtClean="0"/>
            </a:br>
            <a:r>
              <a:rPr lang="ru-RU" b="1" dirty="0" smtClean="0"/>
              <a:t>Выставка рисунков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19313"/>
            <a:ext cx="6552728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49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Домашнее задание </a:t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>«Как я умываюсь дома»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594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132856"/>
            <a:ext cx="32004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236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729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Тип проекта – информационный, познавательный, практико-ориентировочный</a:t>
            </a:r>
            <a:br>
              <a:rPr lang="ru-RU" sz="2400" dirty="0"/>
            </a:br>
            <a:r>
              <a:rPr lang="ru-RU" sz="2400" dirty="0"/>
              <a:t>Вид проекта - краткосрочный</a:t>
            </a:r>
            <a:br>
              <a:rPr lang="ru-RU" sz="2400" dirty="0"/>
            </a:br>
            <a:r>
              <a:rPr lang="ru-RU" sz="2400" dirty="0"/>
              <a:t>Сроки реализации проекта: 1 </a:t>
            </a:r>
            <a:r>
              <a:rPr lang="ru-RU" sz="2400" dirty="0" smtClean="0"/>
              <a:t>неделя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Участники проекта: воспитанники средней группы, родители, педагоги.</a:t>
            </a:r>
          </a:p>
        </p:txBody>
      </p:sp>
    </p:spTree>
    <p:extLst>
      <p:ext uri="{BB962C8B-B14F-4D97-AF65-F5344CB8AC3E}">
        <p14:creationId xmlns:p14="http://schemas.microsoft.com/office/powerpoint/2010/main" val="287569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Нет задачи важнее, чем вырастить здорового человека. Необходимо с малых лет приобщать ребенка в семейном и общественном воспитании к личной гигиене, формировать у малышей навыки охраны личного здоровья и бережного отношения к здоровью окружающих.</a:t>
            </a:r>
          </a:p>
          <a:p>
            <a:pPr algn="just"/>
            <a:r>
              <a:rPr lang="ru-RU" dirty="0"/>
              <a:t>Известно, что здоровье человека закладывается в детстве. Организм ребенка очень пластичен, он гораздо чувствительнее к воздействиям внешней среды, чем организм взрослого. И от того, каковы эти воздействия — благоприятные или нет, зависит, как сложится его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206333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Сохранение и укрепления здоровья детей через формирование культурно-гигиенических навыков,</a:t>
            </a:r>
          </a:p>
          <a:p>
            <a:pPr algn="just"/>
            <a:r>
              <a:rPr lang="ru-RU" dirty="0"/>
              <a:t>Дать понятие о вреде грязных рук, о микробах и для чего используют мыло, о его видах и полезных свойствах.</a:t>
            </a:r>
          </a:p>
          <a:p>
            <a:pPr algn="just"/>
            <a:r>
              <a:rPr lang="ru-RU" dirty="0"/>
              <a:t>Познакомить воспитанников со свойствами мыла, совершенствовать представления воспитанников о значении гигиенических процедур (мытье рук, развивать умение самостоятельно замечать необходимость мытья рук, Прививать потребность вести здоровый образ жизни, воспитывать привычку следить за своим внешним видом, мыть руки с мылом перед едой, после туалета, по мере загрязнения.</a:t>
            </a:r>
          </a:p>
          <a:p>
            <a:pPr algn="just"/>
            <a:r>
              <a:rPr lang="ru-RU" u="sng" dirty="0"/>
              <a:t>Для родителей</a:t>
            </a:r>
            <a:r>
              <a:rPr lang="ru-RU" dirty="0"/>
              <a:t>: помочь детям узнать о назначении и свойствах мыла, о важности соблюдения гигиенических процедур, найти информацию по данной теме, принести фотографии, как дети моют руки дома, организовать работу по решению данной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6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Воспитывать </a:t>
            </a:r>
            <a:r>
              <a:rPr lang="ru-RU" dirty="0"/>
              <a:t>у детей желание выглядеть чистыми, опрятными, аккуратными.</a:t>
            </a:r>
          </a:p>
          <a:p>
            <a:r>
              <a:rPr lang="ru-RU" dirty="0" smtClean="0"/>
              <a:t>Закрепить </a:t>
            </a:r>
            <a:r>
              <a:rPr lang="ru-RU" dirty="0"/>
              <a:t>представления о правилах личной гигиены.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у детей: умения самостоятельно обслуживать себя (во время раздевания, одевания, умывания, еды); навык пользования индивидуальными предметами (носовым платком, салфеткой, полотенцем, расчёской).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правила поведения за столом.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детей с литературными произведениями: К. Чуковский «</a:t>
            </a:r>
            <a:r>
              <a:rPr lang="ru-RU" dirty="0" err="1"/>
              <a:t>Мойдодыр</a:t>
            </a:r>
            <a:r>
              <a:rPr lang="ru-RU" dirty="0"/>
              <a:t>», А. </a:t>
            </a:r>
            <a:r>
              <a:rPr lang="ru-RU" dirty="0" err="1"/>
              <a:t>Барто</a:t>
            </a:r>
            <a:r>
              <a:rPr lang="ru-RU" dirty="0"/>
              <a:t> «Девочка чумазая» и др., фольклорными произведениями про умывание, причесывание, подготовку к обеду, обед.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умение читать наизусть </a:t>
            </a:r>
            <a:r>
              <a:rPr lang="ru-RU" dirty="0" err="1"/>
              <a:t>потешки</a:t>
            </a:r>
            <a:r>
              <a:rPr lang="ru-RU" dirty="0"/>
              <a:t> и небольшие авторские стихотворения; развивать речь, память, внимание.</a:t>
            </a:r>
          </a:p>
          <a:p>
            <a:r>
              <a:rPr lang="ru-RU" dirty="0" smtClean="0"/>
              <a:t>Укрепить </a:t>
            </a:r>
            <a:r>
              <a:rPr lang="ru-RU" dirty="0"/>
              <a:t>связи между детским садом и семьёй в вопросах формирования у детей культурно гигиенических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5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этап-подготовительный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9313"/>
            <a:ext cx="6336704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455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Папка-передвижка «Культурно-гигиенические навыки </a:t>
            </a:r>
            <a:r>
              <a:rPr lang="ru-RU" sz="3200" b="1" dirty="0"/>
              <a:t>детей»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9313"/>
            <a:ext cx="6048672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11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II</a:t>
            </a:r>
            <a:r>
              <a:rPr lang="ru-RU" sz="2800" b="1" dirty="0" smtClean="0"/>
              <a:t> этап-практический</a:t>
            </a:r>
            <a:br>
              <a:rPr lang="ru-RU" sz="2800" b="1" dirty="0" smtClean="0"/>
            </a:br>
            <a:r>
              <a:rPr lang="ru-RU" sz="2800" b="1" dirty="0" smtClean="0"/>
              <a:t>Беседа «Почему руки должны </a:t>
            </a:r>
            <a:br>
              <a:rPr lang="ru-RU" sz="2800" b="1" dirty="0" smtClean="0"/>
            </a:br>
            <a:r>
              <a:rPr lang="ru-RU" sz="2800" b="1" dirty="0" smtClean="0"/>
              <a:t>быть чистыми»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9313"/>
            <a:ext cx="5904656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53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Просмотр мультипликационного фильма «Азбука здоровья – </a:t>
            </a:r>
            <a:r>
              <a:rPr lang="ru-RU" sz="2400" b="1" dirty="0"/>
              <a:t>рук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19313"/>
            <a:ext cx="6336704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1213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419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МБДОУ д/с № 5 «Родничок»  комбинированного вида  с. Сарыг-Сеп</vt:lpstr>
      <vt:lpstr>Тип проекта – информационный, познавательный, практико-ориентировочный Вид проекта - краткосрочный Сроки реализации проекта: 1 неделя Участники проекта: воспитанники средней группы, родители, педагоги.</vt:lpstr>
      <vt:lpstr>Актуальность:</vt:lpstr>
      <vt:lpstr>Цель:</vt:lpstr>
      <vt:lpstr>Задачи:</vt:lpstr>
      <vt:lpstr>I этап-подготовительный</vt:lpstr>
      <vt:lpstr>Папка-передвижка «Культурно-гигиенические навыки детей»</vt:lpstr>
      <vt:lpstr>II этап-практический Беседа «Почему руки должны  быть чистыми»</vt:lpstr>
      <vt:lpstr>Просмотр мультипликационного фильма «Азбука здоровья – рук</vt:lpstr>
      <vt:lpstr>Чтение художественной литературы</vt:lpstr>
      <vt:lpstr>Просмотр презентации «Какие они – микробы?»</vt:lpstr>
      <vt:lpstr>Рисование «Микробы»</vt:lpstr>
      <vt:lpstr>Рассматривание, разучивание стихотворения о мыле</vt:lpstr>
      <vt:lpstr>Умываемся сами! </vt:lpstr>
      <vt:lpstr>III этап-заключительный  Выставка рисунков</vt:lpstr>
      <vt:lpstr>Домашнее задание  «Как я умываюсь дома»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 комбинированного вида  с. Сарыг-Сеп</dc:title>
  <dc:creator>МДОУ 5</dc:creator>
  <cp:lastModifiedBy>Пользователь Windows</cp:lastModifiedBy>
  <cp:revision>7</cp:revision>
  <dcterms:created xsi:type="dcterms:W3CDTF">2021-12-07T09:29:23Z</dcterms:created>
  <dcterms:modified xsi:type="dcterms:W3CDTF">2021-12-08T05:36:39Z</dcterms:modified>
</cp:coreProperties>
</file>