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95" r:id="rId3"/>
    <p:sldId id="297" r:id="rId4"/>
    <p:sldId id="301" r:id="rId5"/>
    <p:sldId id="329" r:id="rId6"/>
    <p:sldId id="324" r:id="rId7"/>
    <p:sldId id="302" r:id="rId8"/>
    <p:sldId id="298" r:id="rId9"/>
    <p:sldId id="318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10" r:id="rId18"/>
    <p:sldId id="314" r:id="rId19"/>
    <p:sldId id="308" r:id="rId20"/>
    <p:sldId id="309" r:id="rId21"/>
    <p:sldId id="328" r:id="rId22"/>
    <p:sldId id="316" r:id="rId23"/>
    <p:sldId id="317" r:id="rId24"/>
    <p:sldId id="311" r:id="rId25"/>
    <p:sldId id="327" r:id="rId26"/>
    <p:sldId id="31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д.с.№5 «Родничок» комбинированного вида с. Сарыг-Сеп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628800"/>
            <a:ext cx="59766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Проект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«Учимся ухаживать за собой»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(для детей младшей  группы)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Образовательная область          «Коммуникативное развитие»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Среднесрочный педагогический проект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Воспитатель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91680" y="161563"/>
            <a:ext cx="56886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Рисование: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«Да здравствует мыло душистое»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дмин\Desktop\Новая папка\IMG_20211208_155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528392" cy="470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3568" y="793471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Чудесный мешочек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Новая папка\IMG_20211209_111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329604" cy="4439472"/>
          </a:xfrm>
          <a:prstGeom prst="rect">
            <a:avLst/>
          </a:prstGeom>
          <a:noFill/>
        </p:spPr>
      </p:pic>
      <p:pic>
        <p:nvPicPr>
          <p:cNvPr id="3076" name="Picture 4" descr="C:\Users\Админ\Desktop\Новая папка\IMG_20211209_11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Учимся мыть руки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самообслуживание\163781660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286000" cy="3048000"/>
          </a:xfrm>
          <a:prstGeom prst="rect">
            <a:avLst/>
          </a:prstGeom>
          <a:noFill/>
        </p:spPr>
      </p:pic>
      <p:pic>
        <p:nvPicPr>
          <p:cNvPr id="4099" name="Picture 3" descr="C:\Users\Админ\Desktop\самообслуживание\1637816613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286000" cy="3048000"/>
          </a:xfrm>
          <a:prstGeom prst="rect">
            <a:avLst/>
          </a:prstGeom>
          <a:noFill/>
        </p:spPr>
      </p:pic>
      <p:pic>
        <p:nvPicPr>
          <p:cNvPr id="4100" name="Picture 4" descr="C:\Users\Админ\Desktop\самообслуживание\1638008987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Находим своё полотенце и вытираемся</a:t>
            </a:r>
            <a:endParaRPr lang="ru-RU" sz="2800" dirty="0"/>
          </a:p>
        </p:txBody>
      </p:sp>
      <p:pic>
        <p:nvPicPr>
          <p:cNvPr id="5122" name="Picture 2" descr="C:\Users\Админ\Desktop\самообслуживание\1637816603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286000" cy="3048000"/>
          </a:xfrm>
          <a:prstGeom prst="rect">
            <a:avLst/>
          </a:prstGeom>
          <a:noFill/>
        </p:spPr>
      </p:pic>
      <p:pic>
        <p:nvPicPr>
          <p:cNvPr id="5123" name="Picture 3" descr="C:\Users\Админ\Desktop\самообслуживание\163781660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286000" cy="3048000"/>
          </a:xfrm>
          <a:prstGeom prst="rect">
            <a:avLst/>
          </a:prstGeom>
          <a:noFill/>
        </p:spPr>
      </p:pic>
      <p:pic>
        <p:nvPicPr>
          <p:cNvPr id="5124" name="Picture 4" descr="C:\Users\Админ\Desktop\самообслуживание\1637816608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Осваиваем правила поведения за столом</a:t>
            </a:r>
            <a:endParaRPr lang="ru-RU" sz="2800" dirty="0"/>
          </a:p>
        </p:txBody>
      </p:sp>
      <p:pic>
        <p:nvPicPr>
          <p:cNvPr id="6146" name="Picture 2" descr="C:\Users\Админ\Desktop\самообслуживание\1637733967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286000" cy="3048000"/>
          </a:xfrm>
          <a:prstGeom prst="rect">
            <a:avLst/>
          </a:prstGeom>
          <a:noFill/>
        </p:spPr>
      </p:pic>
      <p:pic>
        <p:nvPicPr>
          <p:cNvPr id="6147" name="Picture 3" descr="C:\Users\Админ\Desktop\самообслуживание\1637733967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</p:spPr>
      </p:pic>
      <p:pic>
        <p:nvPicPr>
          <p:cNvPr id="6148" name="Picture 4" descr="C:\Users\Админ\Desktop\самообслуживание\1637733967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Учимся пользоваться салфеткой</a:t>
            </a:r>
            <a:endParaRPr lang="ru-RU" sz="3200" dirty="0"/>
          </a:p>
        </p:txBody>
      </p:sp>
      <p:pic>
        <p:nvPicPr>
          <p:cNvPr id="7170" name="Picture 2" descr="C:\Users\Админ\Desktop\самообслуживание\163780925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286000" cy="3048000"/>
          </a:xfrm>
          <a:prstGeom prst="rect">
            <a:avLst/>
          </a:prstGeom>
          <a:noFill/>
        </p:spPr>
      </p:pic>
      <p:pic>
        <p:nvPicPr>
          <p:cNvPr id="7171" name="Picture 3" descr="C:\Users\Админ\Desktop\самообслуживание\163780925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286000" cy="3048000"/>
          </a:xfrm>
          <a:prstGeom prst="rect">
            <a:avLst/>
          </a:prstGeom>
          <a:noFill/>
        </p:spPr>
      </p:pic>
      <p:pic>
        <p:nvPicPr>
          <p:cNvPr id="7172" name="Picture 4" descr="C:\Users\Админ\Desktop\самообслуживание\1637809251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Одеваемся на прогулку</a:t>
            </a:r>
            <a:endParaRPr lang="ru-RU" sz="3200" dirty="0"/>
          </a:p>
        </p:txBody>
      </p:sp>
      <p:pic>
        <p:nvPicPr>
          <p:cNvPr id="8194" name="Picture 2" descr="C:\Users\Админ\Desktop\самообслуживание\1632973009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286000" cy="3048000"/>
          </a:xfrm>
          <a:prstGeom prst="rect">
            <a:avLst/>
          </a:prstGeom>
          <a:noFill/>
        </p:spPr>
      </p:pic>
      <p:pic>
        <p:nvPicPr>
          <p:cNvPr id="8195" name="Picture 3" descr="C:\Users\Админ\Desktop\самообслуживание\1632973009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286000" cy="3048000"/>
          </a:xfrm>
          <a:prstGeom prst="rect">
            <a:avLst/>
          </a:prstGeom>
          <a:noFill/>
        </p:spPr>
      </p:pic>
      <p:pic>
        <p:nvPicPr>
          <p:cNvPr id="8196" name="Picture 4" descr="C:\Users\Админ\Desktop\фото для проекта\1636621121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44824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Готовимся ко сну</a:t>
            </a:r>
            <a:endParaRPr lang="ru-RU" sz="3200" dirty="0"/>
          </a:p>
        </p:txBody>
      </p:sp>
      <p:pic>
        <p:nvPicPr>
          <p:cNvPr id="11266" name="Picture 2" descr="C:\Users\Админ\Desktop\самообслуживание\1637313616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194" y="1988840"/>
            <a:ext cx="2340006" cy="3120008"/>
          </a:xfrm>
          <a:prstGeom prst="rect">
            <a:avLst/>
          </a:prstGeom>
          <a:noFill/>
        </p:spPr>
      </p:pic>
      <p:pic>
        <p:nvPicPr>
          <p:cNvPr id="11267" name="Picture 3" descr="C:\Users\Админ\Desktop\самообслуживание\163781660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92288" cy="3456384"/>
          </a:xfrm>
          <a:prstGeom prst="rect">
            <a:avLst/>
          </a:prstGeom>
          <a:noFill/>
        </p:spPr>
      </p:pic>
      <p:pic>
        <p:nvPicPr>
          <p:cNvPr id="11268" name="Picture 4" descr="C:\Users\Админ\Desktop\самообслуживание\1637733967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2068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«Носочки ложатся спать в свои домики»</a:t>
            </a:r>
            <a:endParaRPr lang="ru-RU" sz="2800" dirty="0"/>
          </a:p>
        </p:txBody>
      </p:sp>
      <p:pic>
        <p:nvPicPr>
          <p:cNvPr id="15363" name="Picture 3" descr="C:\Users\Админ\Desktop\самообслуживание\IMG_20211203_12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3996952" cy="2997714"/>
          </a:xfrm>
          <a:prstGeom prst="rect">
            <a:avLst/>
          </a:prstGeom>
          <a:noFill/>
        </p:spPr>
      </p:pic>
      <p:pic>
        <p:nvPicPr>
          <p:cNvPr id="15364" name="Picture 4" descr="C:\Users\Админ\Desktop\самообслуживание\1637733967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Одеваемся после сна</a:t>
            </a:r>
            <a:endParaRPr lang="ru-RU" sz="3200" dirty="0"/>
          </a:p>
        </p:txBody>
      </p:sp>
      <p:pic>
        <p:nvPicPr>
          <p:cNvPr id="9218" name="Picture 2" descr="C:\Users\Админ\Desktop\самообслуживание\1633011928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286000" cy="3048000"/>
          </a:xfrm>
          <a:prstGeom prst="rect">
            <a:avLst/>
          </a:prstGeom>
          <a:noFill/>
        </p:spPr>
      </p:pic>
      <p:pic>
        <p:nvPicPr>
          <p:cNvPr id="9219" name="Picture 3" descr="C:\Users\Админ\Desktop\самообслуживание\1634718307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</p:spPr>
      </p:pic>
      <p:pic>
        <p:nvPicPr>
          <p:cNvPr id="9220" name="Picture 4" descr="C:\Users\Админ\Desktop\самообслуживание\1637062306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99592" y="-743982"/>
            <a:ext cx="698477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сохранение и укрепления здоровья детей через формирование   культурно-гигиенических навыков детей дошкольного учреждения.</a:t>
            </a:r>
            <a:r>
              <a:rPr lang="ru-RU" sz="2400" b="1" dirty="0" smtClean="0"/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 Вооружить детей теоретическими и практическими знаниями в вопросах ухода за собой.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2.Расширить знания родителей  о  режиме дня, формировании культурно-гигиенических навыков для сохранения и укрепления здоровья 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самообслуживание\1637062388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286000" cy="3048000"/>
          </a:xfrm>
          <a:prstGeom prst="rect">
            <a:avLst/>
          </a:prstGeom>
          <a:noFill/>
        </p:spPr>
      </p:pic>
      <p:pic>
        <p:nvPicPr>
          <p:cNvPr id="10243" name="Picture 3" descr="C:\Users\Админ\Desktop\самообслуживание\1637062305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2286000" cy="3048000"/>
          </a:xfrm>
          <a:prstGeom prst="rect">
            <a:avLst/>
          </a:prstGeom>
          <a:noFill/>
        </p:spPr>
      </p:pic>
      <p:pic>
        <p:nvPicPr>
          <p:cNvPr id="10244" name="Picture 4" descr="C:\Users\Админ\Desktop\самообслуживание\1634651400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Учимся ухаживать   за обувью</a:t>
            </a:r>
            <a:endParaRPr lang="ru-RU" sz="2800" dirty="0"/>
          </a:p>
        </p:txBody>
      </p:sp>
      <p:pic>
        <p:nvPicPr>
          <p:cNvPr id="1026" name="Picture 2" descr="C:\Users\Админ\Desktop\Новая папка\IMG_20211208_10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08787"/>
            <a:ext cx="3600400" cy="4800533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\IMG_20211208_10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53640" cy="4871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Сюжетно-ролевая игра «Семья»  </a:t>
            </a:r>
            <a:endParaRPr lang="ru-RU" sz="2800" dirty="0"/>
          </a:p>
        </p:txBody>
      </p:sp>
      <p:pic>
        <p:nvPicPr>
          <p:cNvPr id="12290" name="Picture 2" descr="C:\Users\Админ\Desktop\фото для проекта\1634615906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2286000" cy="3048000"/>
          </a:xfrm>
          <a:prstGeom prst="rect">
            <a:avLst/>
          </a:prstGeom>
          <a:noFill/>
        </p:spPr>
      </p:pic>
      <p:pic>
        <p:nvPicPr>
          <p:cNvPr id="12291" name="Picture 3" descr="C:\Users\Админ\Desktop\фото для проекта\1634615906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286000" cy="3048000"/>
          </a:xfrm>
          <a:prstGeom prst="rect">
            <a:avLst/>
          </a:prstGeom>
          <a:noFill/>
        </p:spPr>
      </p:pic>
      <p:pic>
        <p:nvPicPr>
          <p:cNvPr id="12292" name="Picture 4" descr="C:\Users\Админ\Desktop\фото для проекта\1634615909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фото для проекта\163642729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19"/>
            <a:ext cx="2448272" cy="3264363"/>
          </a:xfrm>
          <a:prstGeom prst="rect">
            <a:avLst/>
          </a:prstGeom>
          <a:noFill/>
        </p:spPr>
      </p:pic>
      <p:pic>
        <p:nvPicPr>
          <p:cNvPr id="13315" name="Picture 3" descr="C:\Users\Админ\Desktop\фото для проекта\1636427291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502024" cy="3336032"/>
          </a:xfrm>
          <a:prstGeom prst="rect">
            <a:avLst/>
          </a:prstGeom>
          <a:noFill/>
        </p:spPr>
      </p:pic>
      <p:pic>
        <p:nvPicPr>
          <p:cNvPr id="13316" name="Picture 4" descr="C:\Users\Админ\Desktop\фото для проекта\1634615909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910" y="836712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фото для проекта\1637574619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2502024" cy="3336032"/>
          </a:xfrm>
          <a:prstGeom prst="rect">
            <a:avLst/>
          </a:prstGeom>
          <a:noFill/>
        </p:spPr>
      </p:pic>
      <p:pic>
        <p:nvPicPr>
          <p:cNvPr id="14339" name="Picture 3" descr="C:\Users\Админ\Desktop\самообслуживание\IMG_20211203_105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789544" cy="3719392"/>
          </a:xfrm>
          <a:prstGeom prst="rect">
            <a:avLst/>
          </a:prstGeom>
          <a:noFill/>
        </p:spPr>
      </p:pic>
      <p:pic>
        <p:nvPicPr>
          <p:cNvPr id="14340" name="Picture 4" descr="C:\Users\Админ\Desktop\самообслуживание\IMG_20211203_105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864088" cy="3818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Причёсываемся после сна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836712"/>
            <a:ext cx="743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 ЭТАП    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стенда для родителей </a:t>
            </a:r>
            <a:endParaRPr lang="ru-RU" sz="2800" dirty="0"/>
          </a:p>
        </p:txBody>
      </p:sp>
      <p:pic>
        <p:nvPicPr>
          <p:cNvPr id="5122" name="Picture 2" descr="C:\Users\Админ\Desktop\Новая папка\IMG_20211208_135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294365" cy="4392487"/>
          </a:xfrm>
          <a:prstGeom prst="rect">
            <a:avLst/>
          </a:prstGeom>
          <a:noFill/>
        </p:spPr>
      </p:pic>
      <p:pic>
        <p:nvPicPr>
          <p:cNvPr id="5124" name="Picture 4" descr="C:\Users\Админ\Desktop\Новая папка\IMG_20211208_135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74567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9552" y="1192927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Выставка рисунков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«Да здравствует мыло душистое»</a:t>
            </a:r>
            <a:endParaRPr lang="ru-RU" sz="2800" dirty="0"/>
          </a:p>
        </p:txBody>
      </p:sp>
      <p:pic>
        <p:nvPicPr>
          <p:cNvPr id="7170" name="Picture 2" descr="C:\Users\Админ\Desktop\Новая папка\IMG_20211208_162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363072" cy="4484096"/>
          </a:xfrm>
          <a:prstGeom prst="rect">
            <a:avLst/>
          </a:prstGeom>
          <a:noFill/>
        </p:spPr>
      </p:pic>
      <p:pic>
        <p:nvPicPr>
          <p:cNvPr id="7171" name="Picture 3" descr="C:\Users\Админ\Desktop\Новая папка\IMG_20211208_16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417078" cy="455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дмин\Desktop\фото для проекта\1633596882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096344" cy="4128459"/>
          </a:xfrm>
          <a:prstGeom prst="rect">
            <a:avLst/>
          </a:prstGeom>
          <a:noFill/>
        </p:spPr>
      </p:pic>
      <p:pic>
        <p:nvPicPr>
          <p:cNvPr id="18436" name="Picture 4" descr="C:\Users\Админ\Desktop\фото для проекта\163645277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07834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3" name="Picture 2" descr="C:\Users\Админ\Desktop\самообслуживание\IMG_20211203_08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9632" y="1916832"/>
            <a:ext cx="3456384" cy="4608512"/>
          </a:xfrm>
          <a:prstGeom prst="rect">
            <a:avLst/>
          </a:prstGeom>
          <a:noFill/>
        </p:spPr>
      </p:pic>
      <p:pic>
        <p:nvPicPr>
          <p:cNvPr id="1027" name="Picture 3" descr="C:\Users\Админ\Desktop\самообслуживание\IMG_20211203_081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275430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самообслуживание\IMG_20211203_08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1546" y="2156859"/>
            <a:ext cx="4416491" cy="3312368"/>
          </a:xfrm>
          <a:prstGeom prst="rect">
            <a:avLst/>
          </a:prstGeom>
          <a:noFill/>
        </p:spPr>
      </p:pic>
      <p:pic>
        <p:nvPicPr>
          <p:cNvPr id="2051" name="Picture 3" descr="C:\Users\Админ\Desktop\самообслуживание\IMG_20211203_081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10971" y="2177861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Подбор материала для занятий</a:t>
            </a:r>
            <a:endParaRPr lang="ru-RU" sz="2800" dirty="0"/>
          </a:p>
        </p:txBody>
      </p:sp>
      <p:pic>
        <p:nvPicPr>
          <p:cNvPr id="1026" name="Picture 2" descr="C:\Users\Админ\Desktop\IMG_20211213_17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23859" y="788707"/>
            <a:ext cx="4608511" cy="614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5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Консультации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</a:t>
            </a:r>
          </a:p>
        </p:txBody>
      </p:sp>
      <p:pic>
        <p:nvPicPr>
          <p:cNvPr id="4" name="Picture 2" descr="C:\Users\Админ\Desktop\самообслуживание\163757462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3728"/>
            <a:ext cx="3600400" cy="4851602"/>
          </a:xfrm>
          <a:prstGeom prst="rect">
            <a:avLst/>
          </a:prstGeom>
          <a:noFill/>
        </p:spPr>
      </p:pic>
      <p:pic>
        <p:nvPicPr>
          <p:cNvPr id="2050" name="Picture 2" descr="C:\Users\Админ\Desktop\Новая папка\IMG_20211208_13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687108" cy="491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ОСНОВНОЙ ЭТАП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 К. Чуковский  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3" descr="C:\Users\Админ\Desktop\самообслуживание\IMG_20211203_102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456384" cy="4608512"/>
          </a:xfrm>
          <a:prstGeom prst="rect">
            <a:avLst/>
          </a:prstGeom>
          <a:noFill/>
        </p:spPr>
      </p:pic>
      <p:pic>
        <p:nvPicPr>
          <p:cNvPr id="3077" name="Picture 5" descr="C:\Users\Админ\Desktop\самообслуживание\IMG_20211203_102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437616" cy="458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01402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«Путешествие в царство Гигиены»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\Desktop\Новая папка\IMG_20211209_09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852429" cy="513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\IMG_20211209_09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493154" cy="46575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Учимся чистить зубы</a:t>
            </a:r>
          </a:p>
        </p:txBody>
      </p:sp>
      <p:pic>
        <p:nvPicPr>
          <p:cNvPr id="2051" name="Picture 3" descr="C:\Users\Админ\Desktop\Новая папка\IMG_20211209_09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512160" cy="4682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957</TotalTime>
  <Words>195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ыфь</dc:creator>
  <cp:lastModifiedBy>Windows User</cp:lastModifiedBy>
  <cp:revision>112</cp:revision>
  <dcterms:created xsi:type="dcterms:W3CDTF">2014-11-15T10:22:05Z</dcterms:created>
  <dcterms:modified xsi:type="dcterms:W3CDTF">2021-12-13T13:01:46Z</dcterms:modified>
</cp:coreProperties>
</file>