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59" r:id="rId6"/>
    <p:sldId id="265" r:id="rId7"/>
    <p:sldId id="264" r:id="rId8"/>
    <p:sldId id="260" r:id="rId9"/>
    <p:sldId id="268" r:id="rId10"/>
    <p:sldId id="263" r:id="rId11"/>
    <p:sldId id="270" r:id="rId12"/>
    <p:sldId id="272" r:id="rId13"/>
    <p:sldId id="274" r:id="rId14"/>
    <p:sldId id="276" r:id="rId15"/>
    <p:sldId id="277" r:id="rId16"/>
    <p:sldId id="278" r:id="rId17"/>
    <p:sldId id="27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1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normAutofit/>
          </a:bodyPr>
          <a:lstStyle/>
          <a:p>
            <a:pPr marL="0" indent="0" algn="ctr">
              <a:buNone/>
            </a:pPr>
            <a:r>
              <a:rPr lang="ru-RU" sz="1600" dirty="0" smtClean="0"/>
              <a:t>МБДОУ д/с № 5 «Родничок» комбинированного вида с. Сарыг-Сеп</a:t>
            </a:r>
          </a:p>
          <a:p>
            <a:pPr marL="0" indent="0">
              <a:buNone/>
            </a:pPr>
            <a:endParaRPr lang="ru-RU" sz="1600" dirty="0"/>
          </a:p>
          <a:p>
            <a:pPr marL="0" indent="0" algn="ctr">
              <a:buNone/>
            </a:pPr>
            <a:r>
              <a:rPr lang="ru-RU" sz="1600" dirty="0" smtClean="0"/>
              <a:t>Краткосрочный проект</a:t>
            </a:r>
          </a:p>
          <a:p>
            <a:pPr marL="0" indent="0" algn="ctr">
              <a:buNone/>
            </a:pPr>
            <a:r>
              <a:rPr lang="ru-RU" sz="1600" dirty="0" smtClean="0"/>
              <a:t>«Моя любимая игрушка»</a:t>
            </a:r>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lgn="r">
              <a:buNone/>
            </a:pPr>
            <a:endParaRPr lang="ru-RU" sz="1600" dirty="0" smtClean="0"/>
          </a:p>
          <a:p>
            <a:pPr marL="0" indent="0" algn="r">
              <a:buNone/>
            </a:pPr>
            <a:endParaRPr lang="ru-RU" sz="1600" dirty="0"/>
          </a:p>
          <a:p>
            <a:pPr marL="0" indent="0" algn="r">
              <a:buNone/>
            </a:pPr>
            <a:endParaRPr lang="ru-RU" sz="1600" dirty="0" smtClean="0"/>
          </a:p>
          <a:p>
            <a:pPr marL="0" indent="0" algn="r">
              <a:buNone/>
            </a:pPr>
            <a:r>
              <a:rPr lang="ru-RU" sz="1600" dirty="0" smtClean="0"/>
              <a:t>Воспитатель: </a:t>
            </a:r>
            <a:r>
              <a:rPr lang="ru-RU" sz="1600" dirty="0" err="1" smtClean="0"/>
              <a:t>Намзын</a:t>
            </a:r>
            <a:r>
              <a:rPr lang="ru-RU" sz="1600" dirty="0" smtClean="0"/>
              <a:t> Е.Д. </a:t>
            </a:r>
            <a:endParaRPr lang="ru-RU" sz="1600" dirty="0"/>
          </a:p>
        </p:txBody>
      </p:sp>
      <p:pic>
        <p:nvPicPr>
          <p:cNvPr id="5" name="Рисунок 4" descr="hello_html_2b562e30.jpg"/>
          <p:cNvPicPr/>
          <p:nvPr/>
        </p:nvPicPr>
        <p:blipFill>
          <a:blip r:embed="rId3">
            <a:extLst>
              <a:ext uri="{28A0092B-C50C-407E-A947-70E740481C1C}">
                <a14:useLocalDpi xmlns:a14="http://schemas.microsoft.com/office/drawing/2010/main" val="0"/>
              </a:ext>
            </a:extLst>
          </a:blip>
          <a:srcRect/>
          <a:stretch>
            <a:fillRect/>
          </a:stretch>
        </p:blipFill>
        <p:spPr bwMode="auto">
          <a:xfrm>
            <a:off x="2392680" y="2068830"/>
            <a:ext cx="4358640" cy="3448402"/>
          </a:xfrm>
          <a:prstGeom prst="rect">
            <a:avLst/>
          </a:prstGeom>
          <a:noFill/>
          <a:ln>
            <a:noFill/>
          </a:ln>
        </p:spPr>
      </p:pic>
    </p:spTree>
    <p:extLst>
      <p:ext uri="{BB962C8B-B14F-4D97-AF65-F5344CB8AC3E}">
        <p14:creationId xmlns:p14="http://schemas.microsoft.com/office/powerpoint/2010/main" val="284366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lgn="ctr">
              <a:buNone/>
            </a:pPr>
            <a:r>
              <a:rPr lang="ru-RU" b="1" dirty="0" smtClean="0"/>
              <a:t>Отгадывание загадок об </a:t>
            </a:r>
            <a:endParaRPr lang="ru-RU" b="1" dirty="0" smtClean="0"/>
          </a:p>
          <a:p>
            <a:pPr marL="0" indent="0" algn="ctr">
              <a:buNone/>
            </a:pPr>
            <a:r>
              <a:rPr lang="ru-RU" b="1" dirty="0" smtClean="0"/>
              <a:t>«</a:t>
            </a:r>
            <a:r>
              <a:rPr lang="ru-RU" b="1" dirty="0" smtClean="0"/>
              <a:t>игрушках»</a:t>
            </a:r>
          </a:p>
          <a:p>
            <a:pPr marL="0" indent="0" algn="ctr">
              <a:buNone/>
            </a:pPr>
            <a:endParaRPr lang="ru-RU" dirty="0"/>
          </a:p>
        </p:txBody>
      </p:sp>
      <p:pic>
        <p:nvPicPr>
          <p:cNvPr id="7170" name="Picture 2" descr="C:\Users\МДОУ 5\Desktop\Рабочая Дапыян З.В\Дапыян З.В\чуруктар 3\IMG-2c6dd168a99eb369f5620d840b1c9d6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6696744"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2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normAutofit/>
          </a:bodyPr>
          <a:lstStyle/>
          <a:p>
            <a:pPr marL="0" indent="0" algn="ctr">
              <a:buNone/>
            </a:pPr>
            <a:r>
              <a:rPr lang="ru-RU" sz="2400" b="1" dirty="0" smtClean="0"/>
              <a:t>Рисование </a:t>
            </a:r>
            <a:endParaRPr lang="ru-RU" sz="2400" b="1" dirty="0" smtClean="0"/>
          </a:p>
          <a:p>
            <a:pPr marL="0" indent="0" algn="ctr">
              <a:buNone/>
            </a:pPr>
            <a:r>
              <a:rPr lang="ru-RU" sz="2400" b="1" dirty="0" smtClean="0"/>
              <a:t>«</a:t>
            </a:r>
            <a:r>
              <a:rPr lang="ru-RU" sz="2400" b="1" dirty="0" smtClean="0"/>
              <a:t>Подарок для любимой игрушки»</a:t>
            </a:r>
          </a:p>
          <a:p>
            <a:pPr marL="0" indent="0" algn="ctr">
              <a:buNone/>
            </a:pPr>
            <a:endParaRPr lang="ru-RU" sz="2400" dirty="0"/>
          </a:p>
        </p:txBody>
      </p:sp>
      <p:pic>
        <p:nvPicPr>
          <p:cNvPr id="1026" name="Picture 2" descr="C:\Users\МДОУ 5\Desktop\Рабочая Дапыян З.В\Дапыян З.В\чуруктар 3\IMG-cfec59ddb6c0e14382f1b90ba4ee53b3-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060848"/>
            <a:ext cx="712879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9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lgn="ctr">
              <a:buNone/>
            </a:pPr>
            <a:r>
              <a:rPr lang="ru-RU" sz="2400" b="1" dirty="0" smtClean="0"/>
              <a:t>Лепка </a:t>
            </a:r>
            <a:endParaRPr lang="ru-RU" sz="2400" b="1" dirty="0" smtClean="0"/>
          </a:p>
          <a:p>
            <a:pPr marL="0" indent="0" algn="ctr">
              <a:buNone/>
            </a:pPr>
            <a:r>
              <a:rPr lang="ru-RU" sz="2400" b="1" dirty="0" smtClean="0"/>
              <a:t>«</a:t>
            </a:r>
            <a:r>
              <a:rPr lang="ru-RU" sz="2400" b="1" dirty="0" smtClean="0"/>
              <a:t>Моя любимая игрушка</a:t>
            </a:r>
            <a:r>
              <a:rPr lang="ru-RU" sz="2400" b="1" dirty="0" smtClean="0"/>
              <a:t>»</a:t>
            </a:r>
          </a:p>
          <a:p>
            <a:pPr marL="0" indent="0" algn="ctr">
              <a:buNone/>
            </a:pPr>
            <a:endParaRPr lang="ru-RU" dirty="0"/>
          </a:p>
        </p:txBody>
      </p:sp>
      <p:pic>
        <p:nvPicPr>
          <p:cNvPr id="4" name="Picture 2" descr="C:\Users\МДОУ 5\Desktop\Рабочая Дапыян З.В\Дапыян З.В\чуруктар 3\IMG-143cee2429f7996e2c5b218bd82946b3-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700808"/>
            <a:ext cx="3312368" cy="45365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МДОУ 5\Desktop\Рабочая Дапыян З.В\Дапыян З.В\чуруктар 3\IMG-3dd2e2d19d32b8fc357483d62eae233c-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1700808"/>
            <a:ext cx="367240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9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lgn="ctr">
              <a:buNone/>
            </a:pPr>
            <a:r>
              <a:rPr lang="en-US" b="1" dirty="0" smtClean="0"/>
              <a:t>III </a:t>
            </a:r>
            <a:r>
              <a:rPr lang="ru-RU" b="1" dirty="0" smtClean="0"/>
              <a:t>этап – заключительный</a:t>
            </a:r>
          </a:p>
          <a:p>
            <a:pPr marL="0" indent="0" algn="ctr">
              <a:buNone/>
            </a:pPr>
            <a:r>
              <a:rPr lang="ru-RU" b="1" dirty="0" smtClean="0"/>
              <a:t>Развлечение</a:t>
            </a:r>
          </a:p>
          <a:p>
            <a:pPr marL="0" indent="0">
              <a:buNone/>
            </a:pPr>
            <a:endParaRPr lang="ru-RU" dirty="0"/>
          </a:p>
        </p:txBody>
      </p:sp>
      <p:pic>
        <p:nvPicPr>
          <p:cNvPr id="3074" name="Picture 2" descr="C:\Users\МДОУ 5\Desktop\Рабочая Дапыян З.В\Дапыян З.В\чуруктар 3\IMG-c2e9d3bf3b272aa7abccc2817564502f-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16832"/>
            <a:ext cx="697835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9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lgn="ctr">
              <a:buNone/>
            </a:pPr>
            <a:r>
              <a:rPr lang="ru-RU" b="1" dirty="0" smtClean="0"/>
              <a:t>Выставка рисунков</a:t>
            </a:r>
          </a:p>
          <a:p>
            <a:pPr marL="0" indent="0">
              <a:buNone/>
            </a:pPr>
            <a:endParaRPr lang="ru-RU" dirty="0"/>
          </a:p>
        </p:txBody>
      </p:sp>
      <p:pic>
        <p:nvPicPr>
          <p:cNvPr id="4098" name="Picture 2" descr="C:\Users\МДОУ 5\Desktop\Рабочая Дапыян З.В\Дапыян З.В\чуруктар 3\IMG-9c640abffd64840de2b70bdbd1e35118-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88840"/>
            <a:ext cx="698477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99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lgn="ctr">
              <a:buNone/>
            </a:pPr>
            <a:r>
              <a:rPr lang="ru-RU" b="1" dirty="0" smtClean="0"/>
              <a:t>Выставка подделок</a:t>
            </a:r>
          </a:p>
          <a:p>
            <a:pPr marL="0" indent="0">
              <a:buNone/>
            </a:pPr>
            <a:endParaRPr lang="ru-RU" dirty="0"/>
          </a:p>
        </p:txBody>
      </p:sp>
      <p:pic>
        <p:nvPicPr>
          <p:cNvPr id="5122" name="Picture 2" descr="C:\Users\МДОУ 5\Desktop\Рабочая Дапыян З.В\Дапыян З.В\чуруктар 3\IMG-9103396e83b0cd1948289c1384bf06b4-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12776"/>
            <a:ext cx="705678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0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lgn="ctr">
              <a:buNone/>
            </a:pPr>
            <a:r>
              <a:rPr lang="ru-RU" b="1" dirty="0" smtClean="0"/>
              <a:t>Любимая игрушка дома</a:t>
            </a:r>
          </a:p>
          <a:p>
            <a:pPr marL="0" indent="0" algn="ctr">
              <a:buNone/>
            </a:pPr>
            <a:endParaRPr lang="ru-RU" dirty="0"/>
          </a:p>
        </p:txBody>
      </p:sp>
      <p:pic>
        <p:nvPicPr>
          <p:cNvPr id="8195" name="Picture 3" descr="C:\Users\МДОУ 5\Desktop\Рабочая Дапыян З.В\Дапыян З.В\чуруктар 3\IMG-53b83fac6d7f6d207d361755472e311c-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184" y="1700808"/>
            <a:ext cx="265787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МДОУ 5\Desktop\Рабочая Дапыян З.В\Дапыян З.В\чуруктар 3\IMG-0399a9254f53f66cf7c751b5f2091be2-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700808"/>
            <a:ext cx="2376264" cy="4618832"/>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МДОУ 5\Desktop\Рабочая Дапыян З.В\Дапыян З.В\чуруктар 3\IMG-903265c4c62c4a5e4c19c02722261229-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3056" y="1700808"/>
            <a:ext cx="2448272" cy="463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01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lgn="ctr">
              <a:buNone/>
            </a:pPr>
            <a:r>
              <a:rPr lang="ru-RU" b="1" dirty="0" smtClean="0"/>
              <a:t>Спасибо за внимание!</a:t>
            </a:r>
            <a:endParaRPr lang="ru-RU" b="1" dirty="0"/>
          </a:p>
        </p:txBody>
      </p:sp>
    </p:spTree>
    <p:extLst>
      <p:ext uri="{BB962C8B-B14F-4D97-AF65-F5344CB8AC3E}">
        <p14:creationId xmlns:p14="http://schemas.microsoft.com/office/powerpoint/2010/main" val="82080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normAutofit lnSpcReduction="10000"/>
          </a:bodyPr>
          <a:lstStyle/>
          <a:p>
            <a:pPr marL="0" indent="0" algn="ctr">
              <a:buNone/>
            </a:pPr>
            <a:endParaRPr lang="ru-RU" b="1" dirty="0" smtClean="0"/>
          </a:p>
          <a:p>
            <a:pPr marL="0" indent="0" algn="ctr">
              <a:buNone/>
            </a:pPr>
            <a:endParaRPr lang="ru-RU" b="1" dirty="0"/>
          </a:p>
          <a:p>
            <a:pPr marL="0" indent="0" algn="ctr">
              <a:buNone/>
            </a:pPr>
            <a:r>
              <a:rPr lang="ru-RU" b="1" dirty="0" smtClean="0"/>
              <a:t>Информационная </a:t>
            </a:r>
            <a:r>
              <a:rPr lang="ru-RU" b="1" dirty="0"/>
              <a:t>карта проекта:</a:t>
            </a:r>
            <a:endParaRPr lang="ru-RU" dirty="0"/>
          </a:p>
          <a:p>
            <a:r>
              <a:rPr lang="ru-RU" b="1" dirty="0"/>
              <a:t>Тип проекта:</a:t>
            </a:r>
            <a:r>
              <a:rPr lang="ru-RU" dirty="0"/>
              <a:t> творческий, групповой (средняя группа).</a:t>
            </a:r>
          </a:p>
          <a:p>
            <a:r>
              <a:rPr lang="ru-RU" b="1" dirty="0"/>
              <a:t>Продолжительность проекта:</a:t>
            </a:r>
            <a:r>
              <a:rPr lang="ru-RU" dirty="0"/>
              <a:t> краткосрочный (2 недели).</a:t>
            </a:r>
          </a:p>
          <a:p>
            <a:r>
              <a:rPr lang="ru-RU" b="1" dirty="0"/>
              <a:t>Участники проекта:</a:t>
            </a:r>
            <a:r>
              <a:rPr lang="ru-RU" dirty="0"/>
              <a:t> дети,  воспитатели, родители.</a:t>
            </a:r>
          </a:p>
          <a:p>
            <a:r>
              <a:rPr lang="ru-RU" b="1" dirty="0"/>
              <a:t>Возраст детей:</a:t>
            </a:r>
            <a:r>
              <a:rPr lang="ru-RU" dirty="0"/>
              <a:t> 4-5 лет.</a:t>
            </a:r>
          </a:p>
        </p:txBody>
      </p:sp>
    </p:spTree>
    <p:extLst>
      <p:ext uri="{BB962C8B-B14F-4D97-AF65-F5344CB8AC3E}">
        <p14:creationId xmlns:p14="http://schemas.microsoft.com/office/powerpoint/2010/main" val="247132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normAutofit fontScale="70000" lnSpcReduction="20000"/>
          </a:bodyPr>
          <a:lstStyle/>
          <a:p>
            <a:pPr marL="0" indent="0" algn="ctr">
              <a:buNone/>
            </a:pPr>
            <a:endParaRPr lang="ru-RU" b="1" dirty="0" smtClean="0"/>
          </a:p>
          <a:p>
            <a:pPr marL="0" indent="0" algn="ctr">
              <a:buNone/>
            </a:pPr>
            <a:r>
              <a:rPr lang="ru-RU" b="1" dirty="0" smtClean="0"/>
              <a:t>Актуальность </a:t>
            </a:r>
            <a:r>
              <a:rPr lang="ru-RU" b="1" dirty="0"/>
              <a:t>проблемы</a:t>
            </a:r>
            <a:r>
              <a:rPr lang="ru-RU" dirty="0" smtClean="0"/>
              <a:t>:</a:t>
            </a:r>
          </a:p>
          <a:p>
            <a:pPr marL="0" indent="0" algn="ctr">
              <a:buNone/>
            </a:pPr>
            <a:endParaRPr lang="ru-RU" dirty="0"/>
          </a:p>
          <a:p>
            <a:pPr marL="0" indent="0" algn="ctr">
              <a:buNone/>
            </a:pPr>
            <a:endParaRPr lang="ru-RU" dirty="0" smtClean="0"/>
          </a:p>
          <a:p>
            <a:pPr marL="0" indent="0" algn="ctr">
              <a:buNone/>
            </a:pPr>
            <a:r>
              <a:rPr lang="ru-RU" dirty="0" smtClean="0"/>
              <a:t> </a:t>
            </a:r>
          </a:p>
          <a:p>
            <a:pPr marL="0" indent="0" algn="just">
              <a:buNone/>
            </a:pPr>
            <a:r>
              <a:rPr lang="ru-RU" dirty="0" smtClean="0"/>
              <a:t>Важнейшей </a:t>
            </a:r>
            <a:r>
              <a:rPr lang="ru-RU" dirty="0"/>
              <a:t>составной частью образовательной среды являются игра и игрушка. Игрушки для ребенка - та «среда», которая позволяет исследовать окружающий мир, формировать и реализовывать творческие способности, выражать чувства; игрушки учат общаться и познавать себя. Подбор игрушек - дело серьезное и ответственное. От успешного решения этой проблемы зависят настроение ребенка и прогресс в его развитии. Иногда взрослые расстраиваются, даже сердятся на ребенка за то, что игрушки не используются, не подозревая, что он просто не умеет во все это играть. Сами по себе игрушки ничего для ребенка не будут значить, если он не знает, как и во что с ними играть.</a:t>
            </a:r>
          </a:p>
        </p:txBody>
      </p:sp>
    </p:spTree>
    <p:extLst>
      <p:ext uri="{BB962C8B-B14F-4D97-AF65-F5344CB8AC3E}">
        <p14:creationId xmlns:p14="http://schemas.microsoft.com/office/powerpoint/2010/main" val="247132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lgn="ctr">
              <a:buNone/>
            </a:pPr>
            <a:endParaRPr lang="ru-RU" b="1" dirty="0" smtClean="0"/>
          </a:p>
          <a:p>
            <a:pPr marL="0" indent="0" algn="ctr">
              <a:buNone/>
            </a:pPr>
            <a:endParaRPr lang="ru-RU" b="1" dirty="0"/>
          </a:p>
          <a:p>
            <a:pPr marL="0" indent="0" algn="ctr">
              <a:buNone/>
            </a:pPr>
            <a:endParaRPr lang="ru-RU" b="1" dirty="0" smtClean="0"/>
          </a:p>
          <a:p>
            <a:pPr marL="0" indent="0" algn="ctr">
              <a:buNone/>
            </a:pPr>
            <a:r>
              <a:rPr lang="ru-RU" b="1" dirty="0" smtClean="0"/>
              <a:t>Проблема</a:t>
            </a:r>
            <a:r>
              <a:rPr lang="ru-RU" b="1" dirty="0"/>
              <a:t>: </a:t>
            </a:r>
            <a:endParaRPr lang="ru-RU" b="1" dirty="0" smtClean="0"/>
          </a:p>
          <a:p>
            <a:pPr marL="0" indent="0">
              <a:buNone/>
            </a:pPr>
            <a:r>
              <a:rPr lang="ru-RU" dirty="0" smtClean="0"/>
              <a:t>В </a:t>
            </a:r>
            <a:r>
              <a:rPr lang="ru-RU" dirty="0"/>
              <a:t>данном возрасте дети многие игрушки используют не по назначению, не умеют играть с ними.</a:t>
            </a:r>
          </a:p>
        </p:txBody>
      </p:sp>
    </p:spTree>
    <p:extLst>
      <p:ext uri="{BB962C8B-B14F-4D97-AF65-F5344CB8AC3E}">
        <p14:creationId xmlns:p14="http://schemas.microsoft.com/office/powerpoint/2010/main" val="247132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lgn="ctr">
              <a:buNone/>
            </a:pPr>
            <a:endParaRPr lang="ru-RU" b="1" dirty="0" smtClean="0"/>
          </a:p>
          <a:p>
            <a:pPr marL="0" indent="0" algn="ctr">
              <a:buNone/>
            </a:pPr>
            <a:endParaRPr lang="ru-RU" b="1" dirty="0"/>
          </a:p>
          <a:p>
            <a:pPr marL="0" indent="0" algn="ctr">
              <a:buNone/>
            </a:pPr>
            <a:r>
              <a:rPr lang="ru-RU" b="1" dirty="0" smtClean="0"/>
              <a:t>Цель </a:t>
            </a:r>
            <a:r>
              <a:rPr lang="ru-RU" b="1" dirty="0"/>
              <a:t>проекта</a:t>
            </a:r>
            <a:r>
              <a:rPr lang="ru-RU" dirty="0"/>
              <a:t>: </a:t>
            </a:r>
            <a:endParaRPr lang="ru-RU" dirty="0" smtClean="0"/>
          </a:p>
          <a:p>
            <a:pPr marL="0" indent="0" algn="ctr">
              <a:buNone/>
            </a:pPr>
            <a:endParaRPr lang="ru-RU" dirty="0" smtClean="0"/>
          </a:p>
          <a:p>
            <a:pPr marL="0" indent="0" algn="just">
              <a:buNone/>
            </a:pPr>
            <a:r>
              <a:rPr lang="ru-RU" dirty="0" smtClean="0"/>
              <a:t>познакомить </a:t>
            </a:r>
            <a:r>
              <a:rPr lang="ru-RU" dirty="0"/>
              <a:t>детей с обобщающим понятием «игрушки», формирование знаний о свойствах, качествах и функциональным назначением игрушек.</a:t>
            </a:r>
          </a:p>
        </p:txBody>
      </p:sp>
    </p:spTree>
    <p:extLst>
      <p:ext uri="{BB962C8B-B14F-4D97-AF65-F5344CB8AC3E}">
        <p14:creationId xmlns:p14="http://schemas.microsoft.com/office/powerpoint/2010/main" val="247132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normAutofit fontScale="55000" lnSpcReduction="20000"/>
          </a:bodyPr>
          <a:lstStyle/>
          <a:p>
            <a:pPr marL="0" indent="0" algn="ctr">
              <a:buNone/>
            </a:pPr>
            <a:endParaRPr lang="ru-RU" b="1" dirty="0" smtClean="0"/>
          </a:p>
          <a:p>
            <a:pPr marL="0" indent="0" algn="ctr">
              <a:buNone/>
            </a:pPr>
            <a:endParaRPr lang="ru-RU" b="1" dirty="0"/>
          </a:p>
          <a:p>
            <a:pPr marL="0" indent="0" algn="ctr">
              <a:buNone/>
            </a:pPr>
            <a:r>
              <a:rPr lang="ru-RU" b="1" dirty="0" smtClean="0"/>
              <a:t>Задачи </a:t>
            </a:r>
            <a:r>
              <a:rPr lang="ru-RU" b="1" dirty="0"/>
              <a:t>проекта</a:t>
            </a:r>
            <a:r>
              <a:rPr lang="ru-RU" dirty="0"/>
              <a:t>:</a:t>
            </a:r>
          </a:p>
          <a:p>
            <a:pPr marL="0" indent="0">
              <a:buNone/>
            </a:pPr>
            <a:r>
              <a:rPr lang="ru-RU" b="1" dirty="0" smtClean="0"/>
              <a:t>       Для </a:t>
            </a:r>
            <a:r>
              <a:rPr lang="ru-RU" b="1" dirty="0"/>
              <a:t>детей:</a:t>
            </a:r>
            <a:endParaRPr lang="ru-RU" dirty="0"/>
          </a:p>
          <a:p>
            <a:r>
              <a:rPr lang="ru-RU" dirty="0" smtClean="0"/>
              <a:t>Познакомит </a:t>
            </a:r>
            <a:r>
              <a:rPr lang="ru-RU" dirty="0"/>
              <a:t>детей с понятием «игрушки», расширить представление об игрушках.</a:t>
            </a:r>
          </a:p>
          <a:p>
            <a:r>
              <a:rPr lang="ru-RU" dirty="0" smtClean="0"/>
              <a:t>Вызвать </a:t>
            </a:r>
            <a:r>
              <a:rPr lang="ru-RU" dirty="0"/>
              <a:t>интерес и желание играть с игрушками, использовать игрушку по назначению</a:t>
            </a:r>
          </a:p>
          <a:p>
            <a:r>
              <a:rPr lang="ru-RU" dirty="0" smtClean="0"/>
              <a:t>Развивать </a:t>
            </a:r>
            <a:r>
              <a:rPr lang="ru-RU" dirty="0"/>
              <a:t>речевую активность детей</a:t>
            </a:r>
            <a:r>
              <a:rPr lang="ru-RU" dirty="0" smtClean="0"/>
              <a:t>.</a:t>
            </a:r>
            <a:endParaRPr lang="ru-RU" dirty="0"/>
          </a:p>
          <a:p>
            <a:r>
              <a:rPr lang="ru-RU" dirty="0" smtClean="0"/>
              <a:t>Научить </a:t>
            </a:r>
            <a:r>
              <a:rPr lang="ru-RU" dirty="0"/>
              <a:t>детей бережнее относиться к игрушкам.</a:t>
            </a:r>
          </a:p>
          <a:p>
            <a:r>
              <a:rPr lang="ru-RU" dirty="0" smtClean="0"/>
              <a:t>Учить </a:t>
            </a:r>
            <a:r>
              <a:rPr lang="ru-RU" dirty="0"/>
              <a:t>играть дружно, вместе, не ссориться.</a:t>
            </a:r>
          </a:p>
          <a:p>
            <a:pPr marL="0" indent="0">
              <a:buNone/>
            </a:pPr>
            <a:r>
              <a:rPr lang="ru-RU" dirty="0"/>
              <a:t/>
            </a:r>
            <a:br>
              <a:rPr lang="ru-RU" dirty="0"/>
            </a:br>
            <a:endParaRPr lang="ru-RU" dirty="0"/>
          </a:p>
          <a:p>
            <a:pPr marL="0" indent="0">
              <a:buNone/>
            </a:pPr>
            <a:r>
              <a:rPr lang="ru-RU" b="1" dirty="0" smtClean="0"/>
              <a:t>       Для </a:t>
            </a:r>
            <a:r>
              <a:rPr lang="ru-RU" b="1" dirty="0"/>
              <a:t>родителей</a:t>
            </a:r>
            <a:r>
              <a:rPr lang="ru-RU" dirty="0"/>
              <a:t>:</a:t>
            </a:r>
          </a:p>
          <a:p>
            <a:r>
              <a:rPr lang="ru-RU" dirty="0" smtClean="0"/>
              <a:t>Дать </a:t>
            </a:r>
            <a:r>
              <a:rPr lang="ru-RU" dirty="0"/>
              <a:t>родителям знания о значении игрушки, ее роли в игре ребенка через </a:t>
            </a:r>
            <a:r>
              <a:rPr lang="ru-RU" dirty="0" smtClean="0"/>
              <a:t>папки-передвижки.</a:t>
            </a:r>
            <a:endParaRPr lang="ru-RU" dirty="0"/>
          </a:p>
          <a:p>
            <a:r>
              <a:rPr lang="ru-RU" dirty="0" smtClean="0"/>
              <a:t>Донести </a:t>
            </a:r>
            <a:r>
              <a:rPr lang="ru-RU" dirty="0"/>
              <a:t>информацию о целесообразном педагогическом подборе игрушек.</a:t>
            </a:r>
          </a:p>
          <a:p>
            <a:r>
              <a:rPr lang="ru-RU" dirty="0" smtClean="0"/>
              <a:t>Обогатить </a:t>
            </a:r>
            <a:r>
              <a:rPr lang="ru-RU" dirty="0"/>
              <a:t>родительский опыт приемами взаимодействия и сотрудничества с ребенком в семье.</a:t>
            </a:r>
          </a:p>
        </p:txBody>
      </p:sp>
    </p:spTree>
    <p:extLst>
      <p:ext uri="{BB962C8B-B14F-4D97-AF65-F5344CB8AC3E}">
        <p14:creationId xmlns:p14="http://schemas.microsoft.com/office/powerpoint/2010/main" val="247132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lgn="ctr">
              <a:buNone/>
            </a:pPr>
            <a:r>
              <a:rPr lang="en-US" b="1" dirty="0" smtClean="0"/>
              <a:t>I </a:t>
            </a:r>
            <a:r>
              <a:rPr lang="ru-RU" b="1" dirty="0" smtClean="0"/>
              <a:t>этап – подготовительный</a:t>
            </a:r>
          </a:p>
          <a:p>
            <a:pPr marL="0" indent="0" algn="ctr">
              <a:buNone/>
            </a:pPr>
            <a:endParaRPr lang="ru-RU" dirty="0"/>
          </a:p>
          <a:p>
            <a:pPr marL="0" indent="0" algn="ctr">
              <a:buNone/>
            </a:pPr>
            <a:endParaRPr lang="ru-RU" dirty="0" smtClean="0"/>
          </a:p>
          <a:p>
            <a:pPr marL="0" indent="0" algn="ctr">
              <a:buNone/>
            </a:pPr>
            <a:endParaRPr lang="ru-RU" dirty="0"/>
          </a:p>
          <a:p>
            <a:pPr marL="0" indent="0" algn="ctr">
              <a:buNone/>
            </a:pPr>
            <a:endParaRPr lang="ru-RU" dirty="0" smtClean="0"/>
          </a:p>
          <a:p>
            <a:pPr marL="0" indent="0" algn="ctr">
              <a:buNone/>
            </a:pPr>
            <a:endParaRPr lang="ru-RU" dirty="0"/>
          </a:p>
          <a:p>
            <a:pPr marL="0" indent="0" algn="ctr">
              <a:buNone/>
            </a:pPr>
            <a:endParaRPr lang="ru-RU" dirty="0" smtClean="0"/>
          </a:p>
          <a:p>
            <a:pPr marL="0" indent="0" algn="ctr">
              <a:buNone/>
            </a:pPr>
            <a:endParaRPr lang="ru-RU" dirty="0"/>
          </a:p>
          <a:p>
            <a:pPr marL="0" indent="0" algn="ctr">
              <a:buNone/>
            </a:pPr>
            <a:endParaRPr lang="ru-RU" dirty="0"/>
          </a:p>
        </p:txBody>
      </p:sp>
      <p:pic>
        <p:nvPicPr>
          <p:cNvPr id="1026" name="Picture 2" descr="C:\Users\МДОУ 5\Desktop\Рабочая Дапыян З.В\Дапыян З.В\чуруктар 3\IMG-176a88ecf0a428a0fd7cf16752926385-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00808"/>
            <a:ext cx="553819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2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lstStyle/>
          <a:p>
            <a:pPr marL="0" indent="0" algn="ctr">
              <a:buNone/>
            </a:pPr>
            <a:r>
              <a:rPr lang="en-US" sz="2400" b="1" dirty="0" smtClean="0"/>
              <a:t>II </a:t>
            </a:r>
            <a:r>
              <a:rPr lang="ru-RU" sz="2400" b="1" dirty="0" smtClean="0"/>
              <a:t>этап – основной</a:t>
            </a:r>
          </a:p>
          <a:p>
            <a:pPr marL="0" indent="0" algn="ctr">
              <a:buNone/>
            </a:pPr>
            <a:r>
              <a:rPr lang="ru-RU" sz="2400" b="1" dirty="0" smtClean="0"/>
              <a:t>Беседа с детьми «Моя любимая игрушка»</a:t>
            </a:r>
          </a:p>
          <a:p>
            <a:pPr marL="0" indent="0" algn="ctr">
              <a:buNone/>
            </a:pPr>
            <a:endParaRPr lang="ru-RU" sz="2400" dirty="0" smtClean="0"/>
          </a:p>
          <a:p>
            <a:pPr marL="0" indent="0" algn="ctr">
              <a:buNone/>
            </a:pPr>
            <a:endParaRPr lang="ru-RU" dirty="0"/>
          </a:p>
          <a:p>
            <a:pPr marL="0" indent="0" algn="ctr">
              <a:buNone/>
            </a:pPr>
            <a:endParaRPr lang="ru-RU" dirty="0" smtClean="0"/>
          </a:p>
          <a:p>
            <a:pPr marL="0" indent="0" algn="ctr">
              <a:buNone/>
            </a:pPr>
            <a:endParaRPr lang="ru-RU" dirty="0"/>
          </a:p>
          <a:p>
            <a:pPr marL="0" indent="0" algn="ctr">
              <a:buNone/>
            </a:pPr>
            <a:endParaRPr lang="ru-RU" dirty="0" smtClean="0"/>
          </a:p>
          <a:p>
            <a:pPr marL="0" indent="0" algn="ctr">
              <a:buNone/>
            </a:pPr>
            <a:endParaRPr lang="ru-RU" dirty="0"/>
          </a:p>
          <a:p>
            <a:pPr marL="0" indent="0" algn="ctr">
              <a:buNone/>
            </a:pPr>
            <a:endParaRPr lang="ru-RU" dirty="0" smtClean="0"/>
          </a:p>
          <a:p>
            <a:pPr marL="0" indent="0" algn="ctr">
              <a:buNone/>
            </a:pPr>
            <a:endParaRPr lang="ru-RU" dirty="0"/>
          </a:p>
          <a:p>
            <a:pPr marL="0" indent="0" algn="ctr">
              <a:buNone/>
            </a:pPr>
            <a:endParaRPr lang="ru-RU" dirty="0"/>
          </a:p>
        </p:txBody>
      </p:sp>
      <p:pic>
        <p:nvPicPr>
          <p:cNvPr id="1026" name="Picture 2" descr="C:\Users\МДОУ 5\Desktop\Рабочая Дапыян З.В\Дапыян З.В\чуруктар 3\IMG-916796a26f7e378473efd27fee42fe81-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772816"/>
            <a:ext cx="612068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2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ДОУ 5\Desktop\Рабочая Дапыян З.В\Дапыян З.В\фоны для презентации\света картинки\2df659202c4bfec52179070b17ed4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764704"/>
            <a:ext cx="7416824" cy="5544616"/>
          </a:xfrm>
        </p:spPr>
        <p:txBody>
          <a:bodyPr>
            <a:normAutofit/>
          </a:bodyPr>
          <a:lstStyle/>
          <a:p>
            <a:pPr marL="0" indent="0">
              <a:buNone/>
            </a:pPr>
            <a:r>
              <a:rPr lang="ru-RU" sz="2800" b="1" dirty="0" smtClean="0"/>
              <a:t>Рассматривание иллюстраций «Игрушки»</a:t>
            </a:r>
            <a:endParaRPr lang="ru-RU" sz="2800" b="1" dirty="0"/>
          </a:p>
        </p:txBody>
      </p:sp>
      <p:pic>
        <p:nvPicPr>
          <p:cNvPr id="4" name="Picture 2" descr="C:\Users\МДОУ 5\Desktop\Рабочая Дапыян З.В\Дапыян З.В\чуруктар 3\IMG-b3630c4c83a12485eb2594bc7f01fce2-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16904"/>
            <a:ext cx="6912768" cy="48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994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282</Words>
  <Application>Microsoft Office PowerPoint</Application>
  <PresentationFormat>Экран (4:3)</PresentationFormat>
  <Paragraphs>89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д/с № 5 «Родничок» комбинированного вида с. Сарыг-Сеп</dc:title>
  <dc:creator>МДОУ 5</dc:creator>
  <cp:lastModifiedBy>Пользователь Windows</cp:lastModifiedBy>
  <cp:revision>14</cp:revision>
  <dcterms:created xsi:type="dcterms:W3CDTF">2021-12-09T04:29:29Z</dcterms:created>
  <dcterms:modified xsi:type="dcterms:W3CDTF">2021-12-14T05:04:15Z</dcterms:modified>
</cp:coreProperties>
</file>