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7" r:id="rId3"/>
    <p:sldId id="259" r:id="rId4"/>
    <p:sldId id="258" r:id="rId5"/>
    <p:sldId id="273" r:id="rId6"/>
    <p:sldId id="274" r:id="rId7"/>
    <p:sldId id="271" r:id="rId8"/>
    <p:sldId id="272" r:id="rId9"/>
    <p:sldId id="275" r:id="rId10"/>
    <p:sldId id="267" r:id="rId11"/>
    <p:sldId id="268" r:id="rId12"/>
    <p:sldId id="265" r:id="rId13"/>
    <p:sldId id="262" r:id="rId14"/>
    <p:sldId id="263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9" autoAdjust="0"/>
    <p:restoredTop sz="61866" autoAdjust="0"/>
  </p:normalViewPr>
  <p:slideViewPr>
    <p:cSldViewPr>
      <p:cViewPr varScale="1">
        <p:scale>
          <a:sx n="70" d="100"/>
          <a:sy n="7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000" b="1" i="1" dirty="0" smtClean="0"/>
          </a:p>
          <a:p>
            <a:pPr marL="0" indent="0" algn="ctr">
              <a:buNone/>
            </a:pPr>
            <a:r>
              <a:rPr lang="ru-RU" sz="6400" b="1" i="1" dirty="0" smtClean="0"/>
              <a:t>ТЕМА</a:t>
            </a:r>
            <a:endParaRPr lang="ru-RU" sz="6400" dirty="0" smtClean="0"/>
          </a:p>
          <a:p>
            <a:pPr marL="0" indent="0" algn="ctr">
              <a:buNone/>
            </a:pPr>
            <a:r>
              <a:rPr lang="ru-RU" sz="6400" b="1" dirty="0" smtClean="0"/>
              <a:t>Первый снег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выполнил: воспитатель: Якубова Н. В.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проо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МБДОУ д/с №5 «Родничок»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комбинированного вида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2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как весело на прогулке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фото для проекта первый снег 2 мл Я.Н.В\IMG_20211111_103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IMG_20211116_104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3935"/>
            <a:ext cx="44029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ик\Desktop\призентация\IMG_20191115_112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Белый снег пушистый, в воздухе кружится     </a:t>
            </a:r>
            <a:endParaRPr lang="ru-RU" sz="4000" dirty="0"/>
          </a:p>
        </p:txBody>
      </p:sp>
      <p:pic>
        <p:nvPicPr>
          <p:cNvPr id="5123" name="Picture 3" descr="C:\Users\Садик\Desktop\призентация\IMG_20191115_11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53" y="1988840"/>
            <a:ext cx="443275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поделки из первого снега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31" y="1627013"/>
            <a:ext cx="8084509" cy="44991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IMG_20211118_101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1" y="1627014"/>
            <a:ext cx="4392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IMG_20211118_10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49" y="1627014"/>
            <a:ext cx="36753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7525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Фотографии (2-3 слайда)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III</a:t>
            </a:r>
            <a:r>
              <a:rPr lang="ru-RU" b="1" dirty="0"/>
              <a:t> </a:t>
            </a:r>
            <a:r>
              <a:rPr lang="ru-RU" b="1" dirty="0" smtClean="0"/>
              <a:t>этап ( Снеговик из пластилина)</a:t>
            </a:r>
            <a:endParaRPr lang="ru-RU" dirty="0"/>
          </a:p>
        </p:txBody>
      </p:sp>
      <p:pic>
        <p:nvPicPr>
          <p:cNvPr id="2050" name="Picture 2" descr="C:\Users\Ирина\Desktop\фото для проекта первый снег 2 мл Я.Н.В\IMG_20211202_09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46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dirty="0"/>
          </a:p>
        </p:txBody>
      </p:sp>
      <p:pic>
        <p:nvPicPr>
          <p:cNvPr id="4" name="Picture 2" descr="C:\Users\Ирина\Desktop\фото для проекта первый снег 2 мл Я.Н.В\IMG_20211202_09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330223" cy="41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рина\Desktop\фото для проекта первый снег 2 мл Я.Н.В\IMG_20211202_0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83" y="1923796"/>
            <a:ext cx="4078708" cy="41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выглядят снежинки в фантазиях 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44824"/>
            <a:ext cx="5328592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рина\Desktop\IMG_20211206_153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28592" cy="44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606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Актуальность: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Прогулка для детей является не только приятным время прохождениям, но и важнейший, неотделенной составной общего развития детского организма.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Во время прогулки проводится наблюдения за изменение в природе, установления причинных  связей между природными явлениями, а сопровождения прогулка художественным словом позволяет подчеркнуть всю красоту и прелесть окружающего мира. Во время прогулки у детей развивается кругозор.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Развивается общее физическое состояния организма, двигательной активности. Организация прогулки на свежей воздухе позволяет повысить эмоциональный настрой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Исследовать что такое снег, изучить его свойства  </a:t>
            </a:r>
            <a:r>
              <a:rPr lang="ru-RU" sz="2000" b="1" dirty="0"/>
              <a:t>,</a:t>
            </a:r>
            <a:r>
              <a:rPr lang="ru-RU" sz="2000" b="1" dirty="0" smtClean="0"/>
              <a:t>степень вреда и пользы снега, в познавательном развитии.</a:t>
            </a:r>
          </a:p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Обобщить представления детей в свойствах первого снега (легкие пушинки снежинки укрывают спящих в норах, берлогах, как одеялом).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Развивать понять, связную речь, умение анализировать, делать вывод. Эмоционально выражать чувство. Воспитывать у детей эмоциональную отзывчивость.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Воспитывать бережное отношения и природе, чувство доброты сопричастности и сопереживания ко всему живому и природе, чувство доброты сопричастности и сопереживания ко всему живому и прекрасному, что нас окружает.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Обогащать и активизировать словарь детей по данной теме.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Тип</a:t>
            </a:r>
            <a:r>
              <a:rPr lang="ru-RU" sz="2800" b="1" dirty="0"/>
              <a:t>: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познавательно исследовательский.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Участники: Дети, воспитатель.</a:t>
            </a:r>
          </a:p>
          <a:p>
            <a:pPr marL="0" indent="0">
              <a:buNone/>
            </a:pPr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Длительность: краткосрочный.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призентация\IMG_20191129_112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2565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5400" dirty="0" smtClean="0"/>
              <a:t>1</a:t>
            </a:r>
            <a:r>
              <a:rPr lang="ru-RU" sz="4000" dirty="0" smtClean="0"/>
              <a:t>-ЭТАП( ПОДГОТОВИТЕЛЬНЫЙ)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призентация\IMG_20191127_113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3285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подготовка к рисованию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Снег- это, очень много красивых снежинок. Они падают с высоты на землю, на деревьях, на крыши домов – чистые, хрупкие, сверкающие. Снежинки, как и дождь, тоже падают из туч, но только образуются они совсем не так как дождь!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Users\Садик\Desktop\призентация\IMG_20191126_082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05064"/>
            <a:ext cx="6120680" cy="27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всё время занят делом, он не может зря идти. Он идёт и красит белым всё, что видит на пути. </a:t>
            </a:r>
          </a:p>
          <a:p>
            <a:r>
              <a:rPr lang="ru-RU" dirty="0" smtClean="0"/>
              <a:t>Бел, да не сахар, нет ног, а идёт.</a:t>
            </a:r>
          </a:p>
          <a:p>
            <a:r>
              <a:rPr lang="ru-RU" dirty="0" smtClean="0"/>
              <a:t>Без крыльев, а летит, без корней, а растёт.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(снег)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загадки про снег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такой </a:t>
            </a:r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340768"/>
            <a:ext cx="6192688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Ирина\Desktop\IMG_20211118_10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2422</TotalTime>
  <Words>386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прооМБДОУ д/с №5 «Родничок» комбинированного вида </vt:lpstr>
      <vt:lpstr>Презентация PowerPoint</vt:lpstr>
      <vt:lpstr>Презентация PowerPoint</vt:lpstr>
      <vt:lpstr>Презентация PowerPoint</vt:lpstr>
      <vt:lpstr>     1-ЭТАП( ПОДГОТОВИТЕЛЬНЫЙ)</vt:lpstr>
      <vt:lpstr>         подготовка к рисованию  </vt:lpstr>
      <vt:lpstr> </vt:lpstr>
      <vt:lpstr>         загадки про снег </vt:lpstr>
      <vt:lpstr>Вот такой снег</vt:lpstr>
      <vt:lpstr>      как весело на прогулке</vt:lpstr>
      <vt:lpstr> Белый снег пушистый, в воздухе кружится     </vt:lpstr>
      <vt:lpstr> поделки из первого снега</vt:lpstr>
      <vt:lpstr>III этап ( Снеговик из пластилина)</vt:lpstr>
      <vt:lpstr>Результаты</vt:lpstr>
      <vt:lpstr>Так выглядят снежинки в фантазиях детей.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Ирина</cp:lastModifiedBy>
  <cp:revision>85</cp:revision>
  <dcterms:created xsi:type="dcterms:W3CDTF">2017-09-25T05:51:55Z</dcterms:created>
  <dcterms:modified xsi:type="dcterms:W3CDTF">2021-12-15T03:11:20Z</dcterms:modified>
</cp:coreProperties>
</file>