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03.%20&#1064;&#1072;&#1075;&#1072;&#1072;-2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10.%20&#1064;&#1072;&#1081;&#1099;&#1074;&#1099;&#1089;%205.mp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06.%20&#1058;&#1072;&#1085;&#1077;&#1094;%20&#1084;&#1072;&#1083;&#1100;&#1095;&#1080;&#1082;&#1086;&#1074;.%20&#1040;&#1098;&#1076;&#1099;&#1084;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rgbClr val="7030A0"/>
                </a:solidFill>
              </a:rPr>
              <a:t>МБДОУ </a:t>
            </a:r>
            <a:r>
              <a:rPr lang="ru-RU" sz="2800" dirty="0">
                <a:solidFill>
                  <a:srgbClr val="7030A0"/>
                </a:solidFill>
              </a:rPr>
              <a:t>д/с № </a:t>
            </a:r>
            <a:r>
              <a:rPr lang="ru-RU" sz="2800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dirty="0">
                <a:solidFill>
                  <a:srgbClr val="7030A0"/>
                </a:solidFill>
              </a:rPr>
              <a:t>» </a:t>
            </a: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200" dirty="0" smtClean="0">
                <a:solidFill>
                  <a:srgbClr val="7030A0"/>
                </a:solidFill>
              </a:rPr>
              <a:t>комбинированного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>
                <a:solidFill>
                  <a:srgbClr val="7030A0"/>
                </a:solidFill>
              </a:rPr>
              <a:t>вида </a:t>
            </a:r>
            <a:r>
              <a:rPr lang="ru-RU" sz="2800" dirty="0" smtClean="0">
                <a:solidFill>
                  <a:srgbClr val="7030A0"/>
                </a:solidFill>
              </a:rPr>
              <a:t>с.Сарыг-Сеп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Дистанционное обучение </a:t>
            </a:r>
            <a:b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1 неделя (с 26 по 31 января 2022г.)</a:t>
            </a:r>
            <a:b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kk-KZ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Старшая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группа (5-6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rgbClr val="7030A0"/>
                </a:solidFill>
              </a:rPr>
              <a:t>Выполнил: </a:t>
            </a:r>
            <a:r>
              <a:rPr lang="ru-RU" sz="2800" dirty="0" smtClean="0">
                <a:solidFill>
                  <a:srgbClr val="7030A0"/>
                </a:solidFill>
              </a:rPr>
              <a:t>музыкальный</a:t>
            </a:r>
            <a:r>
              <a:rPr lang="ru-RU" sz="2400" dirty="0" smtClean="0">
                <a:solidFill>
                  <a:srgbClr val="7030A0"/>
                </a:solidFill>
              </a:rPr>
              <a:t> руководитель Трегубова Виктория Владимировна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500438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«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Шагаа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/>
              <a:t>Шагаа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400" dirty="0" smtClean="0"/>
              <a:t>Учим песню</a:t>
            </a:r>
            <a:endParaRPr lang="ru-RU" sz="3600" b="1" dirty="0"/>
          </a:p>
        </p:txBody>
      </p:sp>
      <p:pic>
        <p:nvPicPr>
          <p:cNvPr id="4" name="Содержимое 3" descr="шага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0967" y="1600200"/>
            <a:ext cx="6402065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1285852" y="785794"/>
            <a:ext cx="3571900" cy="528638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sz="29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 Часты</a:t>
            </a:r>
            <a:r>
              <a:rPr lang="ru-RU" sz="3800" dirty="0" smtClean="0"/>
              <a:t> чала!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Чаштар</a:t>
            </a:r>
            <a:r>
              <a:rPr lang="ru-RU" sz="3800" dirty="0" smtClean="0"/>
              <a:t>, </a:t>
            </a:r>
            <a:r>
              <a:rPr lang="ru-RU" sz="3800" dirty="0" err="1" smtClean="0"/>
              <a:t>чаштар</a:t>
            </a:r>
            <a:r>
              <a:rPr lang="ru-RU" sz="3800" dirty="0" smtClean="0"/>
              <a:t>, 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Самнап</a:t>
            </a:r>
            <a:r>
              <a:rPr lang="ru-RU" sz="3800" dirty="0" smtClean="0"/>
              <a:t> </a:t>
            </a:r>
            <a:r>
              <a:rPr lang="ru-RU" sz="3800" dirty="0" err="1" smtClean="0"/>
              <a:t>хоглээл</a:t>
            </a:r>
            <a:r>
              <a:rPr lang="ru-RU" sz="3800" dirty="0" smtClean="0"/>
              <a:t>! </a:t>
            </a:r>
          </a:p>
          <a:p>
            <a:pPr>
              <a:buNone/>
            </a:pPr>
            <a:r>
              <a:rPr lang="ru-RU" sz="3800" dirty="0" smtClean="0"/>
              <a:t> </a:t>
            </a:r>
          </a:p>
          <a:p>
            <a:pPr>
              <a:buNone/>
            </a:pPr>
            <a:r>
              <a:rPr lang="ru-RU" sz="3800" dirty="0" smtClean="0"/>
              <a:t>Припев:  </a:t>
            </a:r>
            <a:endParaRPr lang="ru-RU" sz="3800" dirty="0" smtClean="0"/>
          </a:p>
          <a:p>
            <a:pPr>
              <a:buNone/>
            </a:pP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</a:t>
            </a:r>
          </a:p>
          <a:p>
            <a:pPr>
              <a:buNone/>
            </a:pPr>
            <a:r>
              <a:rPr lang="ru-RU" sz="3800" dirty="0" smtClean="0"/>
              <a:t> </a:t>
            </a:r>
            <a:r>
              <a:rPr lang="ru-RU" sz="3800" dirty="0" err="1" smtClean="0"/>
              <a:t>шайланар</a:t>
            </a:r>
            <a:r>
              <a:rPr lang="ru-RU" sz="3800" dirty="0" smtClean="0"/>
              <a:t>, </a:t>
            </a:r>
            <a:r>
              <a:rPr lang="ru-RU" sz="3800" dirty="0" err="1" smtClean="0"/>
              <a:t>моорланар</a:t>
            </a:r>
            <a:r>
              <a:rPr lang="ru-RU" sz="3800" dirty="0" smtClean="0"/>
              <a:t>!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</a:t>
            </a:r>
          </a:p>
          <a:p>
            <a:pPr>
              <a:buNone/>
            </a:pPr>
            <a:r>
              <a:rPr lang="ru-RU" sz="3800" dirty="0" smtClean="0"/>
              <a:t> </a:t>
            </a:r>
            <a:r>
              <a:rPr lang="ru-RU" sz="3800" dirty="0" err="1" smtClean="0"/>
              <a:t>сеткилдерни</a:t>
            </a:r>
            <a:r>
              <a:rPr lang="ru-RU" sz="3800" dirty="0" smtClean="0"/>
              <a:t> </a:t>
            </a:r>
            <a:r>
              <a:rPr lang="ru-RU" sz="3800" dirty="0" err="1" smtClean="0"/>
              <a:t>оорткен</a:t>
            </a:r>
            <a:r>
              <a:rPr lang="ru-RU" sz="3800" dirty="0" smtClean="0"/>
              <a:t>.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</a:p>
          <a:p>
            <a:pPr>
              <a:buNone/>
            </a:pPr>
            <a:r>
              <a:rPr lang="ru-RU" sz="3800" dirty="0" err="1" smtClean="0"/>
              <a:t>самнап</a:t>
            </a:r>
            <a:r>
              <a:rPr lang="ru-RU" sz="3800" dirty="0" smtClean="0"/>
              <a:t>, </a:t>
            </a:r>
            <a:r>
              <a:rPr lang="ru-RU" sz="3800" dirty="0" err="1" smtClean="0"/>
              <a:t>ойнап</a:t>
            </a:r>
            <a:r>
              <a:rPr lang="ru-RU" sz="3800" dirty="0" smtClean="0"/>
              <a:t> </a:t>
            </a:r>
            <a:r>
              <a:rPr lang="ru-RU" sz="3800" dirty="0" err="1" smtClean="0"/>
              <a:t>хоглээл</a:t>
            </a:r>
            <a:r>
              <a:rPr lang="ru-RU" sz="3800" dirty="0" smtClean="0"/>
              <a:t>!</a:t>
            </a:r>
          </a:p>
          <a:p>
            <a:pPr>
              <a:buNone/>
            </a:pPr>
            <a:r>
              <a:rPr lang="ru-RU" sz="3800" dirty="0" smtClean="0"/>
              <a:t> </a:t>
            </a:r>
          </a:p>
          <a:p>
            <a:pPr>
              <a:buNone/>
            </a:pPr>
            <a:r>
              <a:rPr lang="ru-RU" sz="3800" dirty="0" smtClean="0"/>
              <a:t> 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5072066" y="857232"/>
            <a:ext cx="3614734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err="1" smtClean="0"/>
              <a:t>Шагаа</a:t>
            </a:r>
            <a:r>
              <a:rPr lang="ru-RU" sz="2000" dirty="0" smtClean="0"/>
              <a:t> </a:t>
            </a:r>
            <a:r>
              <a:rPr lang="ru-RU" sz="2000" dirty="0" err="1" smtClean="0"/>
              <a:t>хуну</a:t>
            </a:r>
            <a:r>
              <a:rPr lang="ru-RU" sz="2000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чайыналды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Уруг­дарыг</a:t>
            </a:r>
            <a:r>
              <a:rPr lang="ru-RU" sz="2000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уткуп</a:t>
            </a:r>
            <a:r>
              <a:rPr lang="ru-RU" sz="2000" dirty="0" smtClean="0"/>
              <a:t> </a:t>
            </a:r>
            <a:r>
              <a:rPr lang="ru-RU" sz="2000" dirty="0" err="1" smtClean="0"/>
              <a:t>алды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 </a:t>
            </a:r>
            <a:r>
              <a:rPr lang="ru-RU" sz="2000" dirty="0" smtClean="0"/>
              <a:t>Припев.  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Чаа</a:t>
            </a:r>
            <a:r>
              <a:rPr lang="ru-RU" sz="2000" dirty="0" smtClean="0"/>
              <a:t> </a:t>
            </a:r>
            <a:r>
              <a:rPr lang="ru-RU" sz="2000" dirty="0" err="1" smtClean="0"/>
              <a:t>чыл</a:t>
            </a:r>
            <a:r>
              <a:rPr lang="ru-RU" sz="2000" dirty="0" smtClean="0"/>
              <a:t> </a:t>
            </a:r>
            <a:r>
              <a:rPr lang="ru-RU" sz="2000" dirty="0" err="1" smtClean="0"/>
              <a:t>унген</a:t>
            </a:r>
            <a:r>
              <a:rPr lang="ru-RU" sz="2000" dirty="0" smtClean="0"/>
              <a:t> –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Шагаа</a:t>
            </a:r>
            <a:r>
              <a:rPr lang="ru-RU" sz="2000" dirty="0" smtClean="0"/>
              <a:t> – </a:t>
            </a:r>
            <a:r>
              <a:rPr lang="ru-RU" sz="2000" dirty="0" err="1" smtClean="0"/>
              <a:t>найыр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Оолдар</a:t>
            </a:r>
            <a:r>
              <a:rPr lang="ru-RU" sz="2000" dirty="0" smtClean="0"/>
              <a:t>, </a:t>
            </a:r>
            <a:r>
              <a:rPr lang="ru-RU" sz="2000" dirty="0" err="1" smtClean="0"/>
              <a:t>кыстар</a:t>
            </a:r>
            <a:r>
              <a:rPr lang="ru-RU" sz="2000" dirty="0" smtClean="0"/>
              <a:t>, </a:t>
            </a:r>
            <a:endParaRPr lang="ru-RU" sz="2000" dirty="0" smtClean="0"/>
          </a:p>
          <a:p>
            <a:pPr>
              <a:buNone/>
            </a:pPr>
            <a:r>
              <a:rPr lang="ru-RU" sz="2000" dirty="0" err="1" smtClean="0"/>
              <a:t>Ойнаалынар</a:t>
            </a:r>
            <a:r>
              <a:rPr lang="ru-RU" sz="2000" dirty="0" smtClean="0"/>
              <a:t>!</a:t>
            </a:r>
          </a:p>
          <a:p>
            <a:pPr>
              <a:buNone/>
            </a:pPr>
            <a:r>
              <a:rPr lang="ru-RU" sz="2000" dirty="0" smtClean="0"/>
              <a:t>Припев.  </a:t>
            </a:r>
            <a:endParaRPr lang="ru-RU" sz="2000" dirty="0" smtClean="0"/>
          </a:p>
        </p:txBody>
      </p:sp>
      <p:pic>
        <p:nvPicPr>
          <p:cNvPr id="8" name="03. Шагаа-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000892" y="714356"/>
            <a:ext cx="500066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3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Шайывыс</a:t>
            </a:r>
            <a:endParaRPr lang="ru-RU" b="1" dirty="0"/>
          </a:p>
        </p:txBody>
      </p:sp>
      <p:pic>
        <p:nvPicPr>
          <p:cNvPr id="7" name="Рисунок 6" descr="ч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7680753" cy="3571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Шайывыс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Повторяем песенку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Каждый день мы дома пьём                      </a:t>
            </a:r>
          </a:p>
          <a:p>
            <a:pPr>
              <a:buNone/>
            </a:pPr>
            <a:r>
              <a:rPr lang="ru-RU" sz="1800" dirty="0" smtClean="0"/>
              <a:t>Чай тувинский с молоком,</a:t>
            </a:r>
          </a:p>
          <a:p>
            <a:pPr>
              <a:buNone/>
            </a:pPr>
            <a:r>
              <a:rPr lang="ru-RU" sz="1800" dirty="0" smtClean="0"/>
              <a:t>И смакуем, до чего ж</a:t>
            </a:r>
          </a:p>
          <a:p>
            <a:pPr>
              <a:buNone/>
            </a:pPr>
            <a:r>
              <a:rPr lang="ru-RU" sz="1800" dirty="0" smtClean="0"/>
              <a:t>Чай приятен и хорош!</a:t>
            </a:r>
          </a:p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В гости мы друзей зовём, </a:t>
            </a:r>
          </a:p>
          <a:p>
            <a:pPr>
              <a:buNone/>
            </a:pPr>
            <a:r>
              <a:rPr lang="ru-RU" sz="1800" dirty="0" smtClean="0"/>
              <a:t>Чай в пиалах подаём.</a:t>
            </a:r>
          </a:p>
          <a:p>
            <a:pPr>
              <a:buNone/>
            </a:pPr>
            <a:r>
              <a:rPr lang="ru-RU" sz="1800" dirty="0" smtClean="0"/>
              <a:t>Где уютно и тепло, </a:t>
            </a:r>
          </a:p>
          <a:p>
            <a:pPr>
              <a:buNone/>
            </a:pPr>
            <a:r>
              <a:rPr lang="ru-RU" sz="1800" dirty="0" smtClean="0"/>
              <a:t>там беседовать легко.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Хуннун</a:t>
            </a:r>
            <a:r>
              <a:rPr lang="ru-RU" sz="1800" dirty="0" smtClean="0"/>
              <a:t> </a:t>
            </a:r>
            <a:r>
              <a:rPr lang="ru-RU" sz="1800" dirty="0" err="1" smtClean="0"/>
              <a:t>ишкеш</a:t>
            </a:r>
            <a:r>
              <a:rPr lang="ru-RU" sz="1800" dirty="0" smtClean="0"/>
              <a:t> </a:t>
            </a:r>
            <a:r>
              <a:rPr lang="ru-RU" sz="1800" dirty="0" err="1" smtClean="0"/>
              <a:t>пёкпес-даа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Хундуткелдиг</a:t>
            </a:r>
            <a:r>
              <a:rPr lang="ru-RU" sz="1800" dirty="0" smtClean="0"/>
              <a:t> </a:t>
            </a:r>
            <a:r>
              <a:rPr lang="ru-RU" sz="1800" dirty="0" err="1" smtClean="0"/>
              <a:t>чемивис</a:t>
            </a:r>
            <a:r>
              <a:rPr lang="ru-RU" sz="1800" dirty="0" smtClean="0"/>
              <a:t> –</a:t>
            </a:r>
          </a:p>
          <a:p>
            <a:pPr>
              <a:buNone/>
            </a:pPr>
            <a:r>
              <a:rPr lang="ru-RU" sz="1800" dirty="0" err="1" smtClean="0"/>
              <a:t>Кузел</a:t>
            </a:r>
            <a:r>
              <a:rPr lang="ru-RU" sz="1800" dirty="0" smtClean="0"/>
              <a:t> </a:t>
            </a:r>
            <a:r>
              <a:rPr lang="ru-RU" sz="1800" dirty="0" err="1" smtClean="0"/>
              <a:t>хандыр</a:t>
            </a:r>
            <a:r>
              <a:rPr lang="ru-RU" sz="1800" dirty="0" smtClean="0"/>
              <a:t> </a:t>
            </a:r>
            <a:r>
              <a:rPr lang="ru-RU" sz="1800" dirty="0" err="1" smtClean="0"/>
              <a:t>аартап</a:t>
            </a:r>
            <a:r>
              <a:rPr lang="ru-RU" sz="1800" dirty="0" smtClean="0"/>
              <a:t> </a:t>
            </a:r>
            <a:r>
              <a:rPr lang="ru-RU" sz="1800" dirty="0" err="1" smtClean="0"/>
              <a:t>аар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Куш-ле</a:t>
            </a:r>
            <a:r>
              <a:rPr lang="ru-RU" sz="1800" dirty="0" smtClean="0"/>
              <a:t> </a:t>
            </a:r>
            <a:r>
              <a:rPr lang="ru-RU" sz="1800" dirty="0" err="1" smtClean="0"/>
              <a:t>киирер</a:t>
            </a:r>
            <a:r>
              <a:rPr lang="ru-RU" sz="1800" dirty="0" smtClean="0"/>
              <a:t>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Аштаанда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тоттурар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Аарана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сегидер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Шагзыраанда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сегедир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Шайывыс</a:t>
            </a:r>
            <a:r>
              <a:rPr lang="ru-RU" sz="1800" dirty="0" smtClean="0"/>
              <a:t>,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!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10. Шайывыс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715140" y="642918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8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Аъдым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6" name="Рисунок 5" descr="скачки2.jpg"/>
          <p:cNvPicPr>
            <a:picLocks noChangeAspect="1"/>
          </p:cNvPicPr>
          <p:nvPr/>
        </p:nvPicPr>
        <p:blipFill>
          <a:blip r:embed="rId3" cstate="print"/>
          <a:srcRect b="12842"/>
          <a:stretch>
            <a:fillRect/>
          </a:stretch>
        </p:blipFill>
        <p:spPr>
          <a:xfrm>
            <a:off x="1071538" y="1357298"/>
            <a:ext cx="7143800" cy="4143404"/>
          </a:xfrm>
          <a:prstGeom prst="rect">
            <a:avLst/>
          </a:prstGeom>
        </p:spPr>
      </p:pic>
      <p:pic>
        <p:nvPicPr>
          <p:cNvPr id="9" name="06. Танец мальчиков. Аъды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72330" y="500042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25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4414" y="785795"/>
            <a:ext cx="6686568" cy="535785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Прослушайте музыку с ребёнком. Спросите:</a:t>
            </a:r>
          </a:p>
          <a:p>
            <a:r>
              <a:rPr lang="ru-RU" i="1" dirty="0" smtClean="0"/>
              <a:t>Какая музыка по характеру? (весёлая, грустная)</a:t>
            </a:r>
          </a:p>
          <a:p>
            <a:r>
              <a:rPr lang="ru-RU" i="1" dirty="0" smtClean="0"/>
              <a:t>Какая она по темпу? (медленная, быстрая)</a:t>
            </a:r>
          </a:p>
          <a:p>
            <a:r>
              <a:rPr lang="ru-RU" i="1" dirty="0" smtClean="0"/>
              <a:t>Что они услышали в музыке?</a:t>
            </a:r>
          </a:p>
          <a:p>
            <a:pPr>
              <a:buNone/>
            </a:pPr>
            <a:r>
              <a:rPr lang="ru-RU" i="1" dirty="0" smtClean="0"/>
              <a:t>    Попросите поделиться впечатлениями.</a:t>
            </a:r>
          </a:p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   Прослушайте </a:t>
            </a:r>
            <a:r>
              <a:rPr lang="ru-RU" i="1" dirty="0" smtClean="0"/>
              <a:t>музыку </a:t>
            </a:r>
            <a:r>
              <a:rPr lang="ru-RU" i="1" dirty="0" smtClean="0"/>
              <a:t>ещё раз.</a:t>
            </a:r>
          </a:p>
          <a:p>
            <a:pPr>
              <a:buNone/>
            </a:pPr>
            <a:r>
              <a:rPr lang="ru-RU" i="1" dirty="0" smtClean="0"/>
              <a:t>    Попросите ребёнка </a:t>
            </a:r>
            <a:r>
              <a:rPr lang="ru-RU" i="1" dirty="0" smtClean="0"/>
              <a:t>нарисовать то</a:t>
            </a:r>
            <a:r>
              <a:rPr lang="ru-RU" i="1" dirty="0" smtClean="0"/>
              <a:t>, что он услышал в музыке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i="1" dirty="0" smtClean="0"/>
              <a:t>   Потанцуйте с ним.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Уважаемые родители!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357290" y="2428868"/>
            <a:ext cx="6572296" cy="292895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Во время деятельности с ребенком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сделайте, пожалуйста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smtClean="0">
                <a:solidFill>
                  <a:srgbClr val="7030A0"/>
                </a:solidFill>
              </a:rPr>
              <a:t>фотографии.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Отправить фотографии можно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в группу в </a:t>
            </a:r>
            <a:r>
              <a:rPr lang="ru-RU" dirty="0" err="1" smtClean="0">
                <a:solidFill>
                  <a:srgbClr val="7030A0"/>
                </a:solidFill>
              </a:rPr>
              <a:t>вайбер</a:t>
            </a:r>
            <a:r>
              <a:rPr lang="ru-RU" dirty="0" smtClean="0">
                <a:solidFill>
                  <a:srgbClr val="7030A0"/>
                </a:solidFill>
              </a:rPr>
              <a:t> или лично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вашему воспитателю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внимание!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214</Words>
  <Application>Microsoft Office PowerPoint</Application>
  <PresentationFormat>Экран (4:3)</PresentationFormat>
  <Paragraphs>75</Paragraphs>
  <Slides>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МБДОУ д/с № 5 «Родничок»  комбинированного вида с.Сарыг-Сеп  Дистанционное обучение  1 неделя (с 26 по 31 января 2022г.) Старшая группа (5-6 лет)  </vt:lpstr>
      <vt:lpstr>Шагаа Учим песню</vt:lpstr>
      <vt:lpstr>Слайд 3</vt:lpstr>
      <vt:lpstr>Шайывыс</vt:lpstr>
      <vt:lpstr>Шайывыс Повторяем песенку</vt:lpstr>
      <vt:lpstr>Аъдым </vt:lpstr>
      <vt:lpstr>Слайд 7</vt:lpstr>
      <vt:lpstr>Уважаемые родители!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70</cp:revision>
  <dcterms:created xsi:type="dcterms:W3CDTF">2017-09-25T05:51:55Z</dcterms:created>
  <dcterms:modified xsi:type="dcterms:W3CDTF">2022-01-27T08:34:30Z</dcterms:modified>
</cp:coreProperties>
</file>