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0" r:id="rId3"/>
    <p:sldId id="262" r:id="rId4"/>
    <p:sldId id="264" r:id="rId5"/>
    <p:sldId id="266" r:id="rId6"/>
    <p:sldId id="273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9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68070-54D6-4708-B303-81086776E7E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47BD6-44D6-40D6-939D-32C232945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9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2021год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с.Сарыг-Сеп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D1EA-C838-4D05-A681-B429074F200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8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Подготовила</a:t>
            </a:r>
            <a:r>
              <a:rPr lang="ru-RU" baseline="0" dirty="0" smtClean="0"/>
              <a:t> учитель-логопед </a:t>
            </a:r>
          </a:p>
          <a:p>
            <a:r>
              <a:rPr lang="ru-RU" baseline="0" dirty="0" smtClean="0"/>
              <a:t>Агеева Елена Александровна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D1EA-C838-4D05-A681-B429074F200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8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Подготовила</a:t>
            </a:r>
            <a:r>
              <a:rPr lang="ru-RU" baseline="0" dirty="0" smtClean="0"/>
              <a:t> учитель-логопед </a:t>
            </a:r>
          </a:p>
          <a:p>
            <a:r>
              <a:rPr lang="ru-RU" baseline="0" dirty="0" smtClean="0"/>
              <a:t>Агеева Елена Александровна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D1EA-C838-4D05-A681-B429074F200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8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1.Подпор раскрасок про детский сад.</a:t>
            </a:r>
          </a:p>
          <a:p>
            <a:r>
              <a:rPr lang="ru-RU" dirty="0" smtClean="0"/>
              <a:t>2.Разучивание</a:t>
            </a:r>
            <a:r>
              <a:rPr lang="ru-RU" baseline="0" dirty="0" smtClean="0"/>
              <a:t> стихотворений о детском </a:t>
            </a:r>
            <a:r>
              <a:rPr lang="ru-RU" baseline="0" dirty="0" err="1" smtClean="0"/>
              <a:t>саде,для</a:t>
            </a:r>
            <a:r>
              <a:rPr lang="ru-RU" baseline="0" dirty="0" smtClean="0"/>
              <a:t> конкурса чтецов.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D1EA-C838-4D05-A681-B429074F200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8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1.Подпор раскрасок про детский сад.</a:t>
            </a:r>
          </a:p>
          <a:p>
            <a:r>
              <a:rPr lang="ru-RU" dirty="0" smtClean="0"/>
              <a:t>2.Разучивание</a:t>
            </a:r>
            <a:r>
              <a:rPr lang="ru-RU" baseline="0" dirty="0" smtClean="0"/>
              <a:t> стихотворений о детском </a:t>
            </a:r>
            <a:r>
              <a:rPr lang="ru-RU" baseline="0" dirty="0" err="1" smtClean="0"/>
              <a:t>саде,для</a:t>
            </a:r>
            <a:r>
              <a:rPr lang="ru-RU" baseline="0" dirty="0" smtClean="0"/>
              <a:t> конкурса чтецов.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D1EA-C838-4D05-A681-B429074F200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89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1.Подпор раскрасок про детский сад.</a:t>
            </a:r>
          </a:p>
          <a:p>
            <a:r>
              <a:rPr lang="ru-RU" dirty="0" smtClean="0"/>
              <a:t>2.Разучивание</a:t>
            </a:r>
            <a:r>
              <a:rPr lang="ru-RU" baseline="0" dirty="0" smtClean="0"/>
              <a:t> стихотворений о детском </a:t>
            </a:r>
            <a:r>
              <a:rPr lang="ru-RU" baseline="0" dirty="0" err="1" smtClean="0"/>
              <a:t>саде,для</a:t>
            </a:r>
            <a:r>
              <a:rPr lang="ru-RU" baseline="0" dirty="0" smtClean="0"/>
              <a:t> конкурса чтецов.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D1EA-C838-4D05-A681-B429074F200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8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Админ\Desktop\дистан.дом.зад\1618853814_20-phonoteka_org-p-fon-s-detmi-dlya-detskogo-sada-2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7571184" cy="85010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1400" dirty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МБДОУ </a:t>
            </a:r>
            <a:r>
              <a:rPr lang="ru-RU" sz="2200" b="1" i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д/с №5 «Родничок» комбинированного вида </a:t>
            </a:r>
            <a:br>
              <a:rPr lang="ru-RU" sz="2200" b="1" i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с. Сарыг-Сеп Каа-Хемского района Республики Тыва</a:t>
            </a:r>
            <a: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</a:br>
            <a:endParaRPr lang="ru-RU" sz="22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1"/>
            <a:ext cx="7200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10253F"/>
              </a:solidFill>
              <a:latin typeface="Times New Roman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/>
              </a:rPr>
              <a:t>Проект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/>
              </a:rPr>
              <a:t>« Детский сад-дом радости»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121497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  <a:p>
            <a:endParaRPr lang="ru-RU" sz="1200" dirty="0" smtClean="0">
              <a:solidFill>
                <a:prstClr val="black"/>
              </a:solidFill>
            </a:endParaRPr>
          </a:p>
          <a:p>
            <a:endParaRPr lang="ru-RU" sz="1200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Подготовила: </a:t>
            </a:r>
            <a:r>
              <a:rPr lang="ru-RU" sz="2400" b="1" dirty="0">
                <a:solidFill>
                  <a:srgbClr val="002060"/>
                </a:solidFill>
              </a:rPr>
              <a:t>учитель-логопед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Агеева Елена Александровна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5968155"/>
            <a:ext cx="4590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2021 год </a:t>
            </a:r>
            <a:endParaRPr lang="ru-RU" sz="2000" b="1" dirty="0">
              <a:solidFill>
                <a:srgbClr val="002060"/>
              </a:solidFill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</a:rPr>
              <a:t>с.Сарыг-Сеп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8084"/>
            <a:ext cx="9378195" cy="689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7571184" cy="85010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1400" dirty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en-US" sz="3100" b="1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>I</a:t>
            </a:r>
            <a:r>
              <a:rPr lang="en-US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3100" b="1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>этап подготовительный</a:t>
            </a:r>
            <a:r>
              <a:rPr lang="ru-RU" sz="3100" b="1" dirty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100" b="1" dirty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3100" b="1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100" b="1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endParaRPr lang="ru-RU" sz="31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1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10253F"/>
              </a:solidFill>
              <a:latin typeface="Times New Roman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121497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  <a:p>
            <a:endParaRPr lang="ru-RU" sz="1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  <a:p>
            <a:endParaRPr lang="ru-RU" sz="12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Админ\Desktop\фто21дет.сад\IMG_76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t="6342" r="9119"/>
          <a:stretch/>
        </p:blipFill>
        <p:spPr bwMode="auto">
          <a:xfrm>
            <a:off x="539552" y="976892"/>
            <a:ext cx="3384376" cy="446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фто21дет.сад\IMG_76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" r="7322"/>
          <a:stretch/>
        </p:blipFill>
        <p:spPr bwMode="auto">
          <a:xfrm>
            <a:off x="4391980" y="970143"/>
            <a:ext cx="3420379" cy="44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8084"/>
            <a:ext cx="9378195" cy="689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7571184" cy="85010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1400" dirty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endParaRPr lang="ru-RU" sz="31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1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10253F"/>
              </a:solidFill>
              <a:latin typeface="Times New Roman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121497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  <a:p>
            <a:endParaRPr lang="ru-RU" sz="1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  <a:p>
            <a:endParaRPr lang="ru-RU" sz="1200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 descr="C:\Users\Админ\Desktop\фто21дет.сад\IMG_76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3" b="8361"/>
          <a:stretch/>
        </p:blipFill>
        <p:spPr bwMode="auto">
          <a:xfrm>
            <a:off x="0" y="768000"/>
            <a:ext cx="4391980" cy="43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фто21дет.сад\IMG_76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6" r="9061" b="1"/>
          <a:stretch/>
        </p:blipFill>
        <p:spPr bwMode="auto">
          <a:xfrm>
            <a:off x="4572000" y="1560710"/>
            <a:ext cx="4001050" cy="51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" y="8699"/>
            <a:ext cx="9378195" cy="689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7571184" cy="85010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1400" dirty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endParaRPr lang="ru-RU" sz="31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1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10253F"/>
              </a:solidFill>
              <a:latin typeface="Times New Roman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121497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  <a:p>
            <a:endParaRPr lang="ru-RU" sz="1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  <a:p>
            <a:endParaRPr lang="ru-RU" sz="1200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 descr="C:\Users\Админ\Desktop\конкурс 21 к дню воспитателя\Raskrasil.com-kindergarte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133">
            <a:off x="5306096" y="4104507"/>
            <a:ext cx="2506264" cy="260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692696"/>
            <a:ext cx="6534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раскрасок про детский сад.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Разучивание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стихотворений о детском саде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конкурса чтецов.</a:t>
            </a:r>
          </a:p>
        </p:txBody>
      </p:sp>
      <p:pic>
        <p:nvPicPr>
          <p:cNvPr id="3075" name="Picture 3" descr="C:\Users\Админ\Desktop\конкурс 21 к дню воспитателя\Raskrasil.com-kindergarten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9522">
            <a:off x="310666" y="3948729"/>
            <a:ext cx="2900742" cy="24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\Desktop\конкурс 21 к дню воспитателя\1595-uchitelnitsa-chitaet-dety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43111"/>
            <a:ext cx="3173210" cy="224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" y="8699"/>
            <a:ext cx="9378195" cy="689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7571184" cy="85010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1400" dirty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en-US" sz="3100" b="1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>II</a:t>
            </a:r>
            <a:r>
              <a:rPr lang="ru-RU" sz="3100" b="1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> этап основной</a:t>
            </a:r>
            <a:br>
              <a:rPr lang="ru-RU" sz="3100" b="1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endParaRPr lang="ru-RU" sz="31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1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10253F"/>
              </a:solidFill>
              <a:latin typeface="Times New Roman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121497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  <a:p>
            <a:endParaRPr lang="ru-RU" sz="1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  <a:p>
            <a:endParaRPr lang="ru-RU" sz="1200" dirty="0" smtClean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0" y="908720"/>
            <a:ext cx="325962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19" y="921652"/>
            <a:ext cx="3442196" cy="257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9" y="3635552"/>
            <a:ext cx="3272411" cy="245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37" y="3789040"/>
            <a:ext cx="345768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4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" y="-22217"/>
            <a:ext cx="9400885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7571184" cy="85010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1400" dirty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400" dirty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r>
              <a:rPr lang="ru-RU" sz="3100" b="1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100" b="1" dirty="0" smtClean="0">
                <a:solidFill>
                  <a:srgbClr val="10253F"/>
                </a:solidFill>
                <a:latin typeface="Times New Roman"/>
                <a:ea typeface="+mn-ea"/>
                <a:cs typeface="+mn-cs"/>
              </a:rPr>
            </a:br>
            <a:endParaRPr lang="ru-RU" sz="31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1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10253F"/>
              </a:solidFill>
              <a:latin typeface="Times New Roman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121497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  <a:p>
            <a:endParaRPr lang="ru-RU" sz="1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  <a:p>
            <a:endParaRPr lang="ru-RU" sz="1200" dirty="0" smtClean="0">
              <a:solidFill>
                <a:prstClr val="black"/>
              </a:solidFill>
            </a:endParaRPr>
          </a:p>
        </p:txBody>
      </p:sp>
      <p:pic>
        <p:nvPicPr>
          <p:cNvPr id="11" name="Рисунок 10" descr="C:\Users\Админ\Desktop\фто21дет.сад\IMG_758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2" y="605542"/>
            <a:ext cx="3596401" cy="247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Админ\Desktop\фто21дет.сад\IMG_759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54" y="3429000"/>
            <a:ext cx="3437737" cy="286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Админ\Desktop\фто21дет.сад\IMG_759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1" y="3576428"/>
            <a:ext cx="3620242" cy="263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Админ\Desktop\фто21дет.сад\IMG_758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06" y="605543"/>
            <a:ext cx="3099970" cy="2471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7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-20638"/>
            <a:ext cx="9382126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 descr="G:\DCIM\156___12\IMG_762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888432" cy="410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DCIM\156___12\IMG_76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9752"/>
            <a:ext cx="4602429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3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379" cy="686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III </a:t>
            </a:r>
            <a:r>
              <a:rPr lang="ru-RU" b="1" dirty="0" smtClean="0">
                <a:solidFill>
                  <a:srgbClr val="002060"/>
                </a:solidFill>
              </a:rPr>
              <a:t>этап заключительный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Конкурс чтецов прошёл Онлайн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Награждение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Админ\Desktop\фто21дет.сад\IMG_761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" r="12145"/>
          <a:stretch/>
        </p:blipFill>
        <p:spPr bwMode="auto">
          <a:xfrm>
            <a:off x="23842" y="1926651"/>
            <a:ext cx="2664296" cy="3755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3078163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53" y="2420888"/>
            <a:ext cx="3217003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0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95</Words>
  <Application>Microsoft Office PowerPoint</Application>
  <PresentationFormat>Экран (4:3)</PresentationFormat>
  <Paragraphs>55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МБДОУ д/с №5 «Родничок» комбинированного вида  с. Сарыг-Сеп Каа-Хемского района Республики Тыва  </vt:lpstr>
      <vt:lpstr>   I этап подготовительный  </vt:lpstr>
      <vt:lpstr>   </vt:lpstr>
      <vt:lpstr>   </vt:lpstr>
      <vt:lpstr>   II этап основной </vt:lpstr>
      <vt:lpstr>    </vt:lpstr>
      <vt:lpstr>Презентация PowerPoint</vt:lpstr>
      <vt:lpstr>  III этап заключительный Конкурс чтецов прошёл Онлайн Награждение  </vt:lpstr>
      <vt:lpstr>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Windows User</cp:lastModifiedBy>
  <cp:revision>15</cp:revision>
  <dcterms:created xsi:type="dcterms:W3CDTF">2021-12-15T03:42:42Z</dcterms:created>
  <dcterms:modified xsi:type="dcterms:W3CDTF">2022-01-12T07:05:52Z</dcterms:modified>
</cp:coreProperties>
</file>