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66" r:id="rId6"/>
    <p:sldId id="274" r:id="rId7"/>
    <p:sldId id="275" r:id="rId8"/>
    <p:sldId id="276" r:id="rId9"/>
    <p:sldId id="277" r:id="rId10"/>
    <p:sldId id="268" r:id="rId11"/>
    <p:sldId id="278" r:id="rId12"/>
    <p:sldId id="269" r:id="rId13"/>
    <p:sldId id="279" r:id="rId14"/>
    <p:sldId id="280" r:id="rId15"/>
    <p:sldId id="270" r:id="rId16"/>
    <p:sldId id="271" r:id="rId17"/>
    <p:sldId id="272" r:id="rId18"/>
    <p:sldId id="281" r:id="rId19"/>
    <p:sldId id="262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44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1067C-1567-49C8-AF1C-23513A350C9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CB7D-77CC-4E79-9EF6-1057F002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0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Советы неравнодушным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CB7D-77CC-4E79-9EF6-1057F0027D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7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002060"/>
                </a:solidFill>
                <a:latin typeface="Times New Roman"/>
              </a:rPr>
              <a:t>МБДОУ д/с №5 «Родничок» комбинированного вида 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</a:rPr>
              <a:t>с. Сарыг-Сеп Каа-Хемского района Республики Тыва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</a:rPr>
            </a:br>
            <a:endParaRPr lang="ru-RU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3" name="Picture 2" descr="C:\Users\Админ\Desktop\1617591701_8-p-fon-dlya-prezentatsii-moya-semya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5" y="980728"/>
            <a:ext cx="7776865" cy="497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980728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«Роль семьи в развитии речи ребёнка»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5733256"/>
            <a:ext cx="8184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Подготовила учитель-логопед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Агеева Елена Александровна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046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slid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94133" cy="3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slide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69" y="2420888"/>
            <a:ext cx="4574819" cy="37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2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745232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8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slide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79928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5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esktop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27" y="0"/>
            <a:ext cx="6984776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7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88436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6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slide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0"/>
            <a:ext cx="872174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0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slide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7020272" cy="63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7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slid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24"/>
            <a:ext cx="64807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5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81003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2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Занимаясь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ребенком дома, читая ему книгу, рассматривая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ему ответить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по содержанию текста, передать содержание сказки (рассказа),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ответить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что изображено на картинке.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справляются с этими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но допускают речевые ошибки.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этом случае не следует перебивать ребенка, надо предоставить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закончить высказывание, а затем указать на ошибки,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образец.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часто дети задают нам разные вопросы.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них трудно найти правильный ответ.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уклоняться от вопросов ребенка нельзя.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этом случае можно пообещать дать ответ, когда ребенок поест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погуляет, выполнит какое-либо задание и т. п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.),у Вас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время подготовится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рассказу. Тогда ребенок получит правильную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информацию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увидит в лице взрослого интересного для себя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собеседника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 дальнейшем будет стремиться к общению с ним. 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unpictures.ru/images/1124792_roditeli-chitaet-kni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149080"/>
            <a:ext cx="4104456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Советы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неравнодушным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221384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rgif.com/animacija/shkatul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8" y="1196752"/>
            <a:ext cx="3672407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5" y="764704"/>
            <a:ext cx="47525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двух до шести лет ребенок напоминает нам ларчик, который открывается непросто.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нем столько спрятано возможностей, что нам и не перечесть.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от нас, взрослых зависит, как эти возможности и способности ребенка будут развиваться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579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scree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7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родители считают, что если ребенок  посещает детский сад,  то развитие и обучение  должны полностью обеспечить сотрудники детского сада. 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Опыт показывает, что никакое самое хорошее дошкольное учреждение не могут полностью заменить семейное воспитание. 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Воспитатели отлично знают, в каких семьях  занимаются с детьми, а в каких нет.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 организованные занятия  многое дают детям: знания, умения, навыки. 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Но если занятиями ребенка не интересуются дома, не поощряют усердия и прилежания, ребенок тоже начинает относиться к ним пренебрежительно, не стремится работать лучше, исправлять ошибки. 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Некоторых детей такое невнимание родителей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обижает, они замыкаются, перестают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быть искренними и откровенными.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Наоборот, интерес родителей к делам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дошкольника придает особое значение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всем достижениям ребенка.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Ребенок успешнее овладевает речью,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с ним занимаются не только в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дошкольном учреждении, но и в семье.</a:t>
            </a:r>
          </a:p>
        </p:txBody>
      </p:sp>
      <p:pic>
        <p:nvPicPr>
          <p:cNvPr id="3" name="Picture 2" descr="http://samopoznanie.ru/avatars/objects/3-148039_1_6.jpg?14791137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681" y="3573016"/>
            <a:ext cx="4176464" cy="2968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0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92899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Проблемы в развитии речи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сейчас, часто ли мы задумываемся о том, как развита речь ребенка? Как плавно, логично выражает он свои мысли, рассуждает. Беспокоит ли нас это сейчас?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 Если «да», то мы рады, что вас беспокоит эта проблема.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 Если «нет», очень жаль, поскольку вопросу развития речи детей нужно уделить пристальное внимание.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наше современное время наши дети мало проводят времени в обществе родителей (всё больше за компьютером, у телевизора или со своими игрушками) и редко слушают рассказы и сказки из уст мамы или папы, а уж дома развивающие речевые занятия – это вообще редкость.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Вот и получается, что с речью ребенка к моменту поступления в школу возникает множество проблем. Рассмотрим, с какими проблемами мы можем столкнуться перед школой: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Односложная речь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 состоящая из одних простых предложений.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Бедная речь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 недостаточный словарный запас, в основном бытовой тематики, употребление слов-паразитов, нелитературных слов и выражений.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Бессвязная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речь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 неспособность построить пересказ, рассказ на предложенную тему, описать предмет, картинку.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Невыразительная речь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– неумение использовать интонации.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Нечеткая речь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– неправильное произношение звуков родного языка.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Возникает очередной вопрос: «Что же делать? » Ответ однозначен, заниматься речевым развитием детей не только в детском саду, но и дома.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Что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мы делаем в детском саду, чтобы речь наших детей развивалась в норме? Работа по развитию речи в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группах 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предусматривает решение следующих задач: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словаря:</a:t>
            </a:r>
            <a:endParaRPr lang="ru-RU" sz="12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• осуществлять словарную работу, расширяя и уточняя знания детей об окружающем;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• обогащать речь существительными, обозначающими предметы из бытового окружения, профессии, растения, животных, птиц; прилагательными, характеризующими свойства и качества предметов, эмоции, чувства, переживания; наречиями, обозначающими взаимоотношения людей, их отношение к труду, характеризующими настроение человека, его отдых;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Грамматический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строй речи:</a:t>
            </a:r>
            <a:endParaRPr lang="ru-RU" sz="12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знакомить с разными способами образования слов;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Особое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место занимает развитие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фонематического слуха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(учить различать на слух и отчетливо произносить сходные по артикуляции и звучанию согласные звуки, определять место звука в слове) и дальнейшее совершенствование связной речи - улучшать диалогическую форму речи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;-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развивать умение связно, последовательно и выразительно пересказывать небольшие сказки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;-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рассказывать о предмете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;-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о содержании сюжетной картины;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-составлять рассказ по картинкам с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последовательно-развивающимся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действием;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 формировать умение составлять небольшие рассказы творческого характера на тему, предложенную воспитателем.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512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20512"/>
            <a:ext cx="84249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Что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можете делать Вы?</a:t>
            </a:r>
            <a:endParaRPr lang="ru-RU" sz="14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В первую очередь – разговаривайте с детьми, а, разговаривая, постоянно обращайте внимание на собственную речь: она должна быть спокойной, четкой и внятной. Не забывайте, что ребенок в первую очередь учится говорить у вас, поэтому следите за своей речью, за её правильностью.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Во – вторых, если Вы заметили, что у ребенка возникают проблемы с речью не бойтесь обратиться к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специалистам.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Чаще читайте ребенку. Чтение на ночь играет важную роль в развитии речи ребенка, он усваивает новые слова, обороты, развивает слух. Обязательно обсуждайте прочитанное.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Заучивать с детьми стихи (тренирует не только выразительность речи, но и память, тренироваться в произношении скороговорок и чистоговорок 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Любят дети отгадывать и загадывать загадки - это занятие учит детей делать выводы, анализировать, развивает мышление. Обязательно при этом надо спросить ребенка «как догадался? », «почему? 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И напоследок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хочу Вам сказать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: любите своих детей, помогайте им.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Задумайтесь, как часто Вы говорите своему ребенку эти фразы: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Ты самый любимый!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Ты очень многое можешь!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Что бы мы без тебя делали!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Иди ко мне!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Садись с нами!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Я помогу тебе.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Я радуюсь твоим успехам.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• Расскажи мне, что с тобой.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 хочу Вам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предложить копилку игр по развитию речи.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Условия успешного развития речи 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семье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60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1.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Игры-рифмовки для развития речи детей!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Рифмы-миниатюры - отличный материал для развития у детей слухового внимания, фонематического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слуха.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Играя и составляя рифмы, дети учатся правильно согласовывать слова в предложениях, верно употреблять лексико-грамматические конструкции, развивают память и связную речь.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Как играть?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Предложите ребенку дополнить последнее слово в двустишии.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- В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кладовой шуршала мышка,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Под сосной лежала-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(шишка)</a:t>
            </a:r>
            <a:endParaRPr lang="ru-RU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- Живёт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в нашем доме Гарик,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У него есть синий (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шарик).</a:t>
            </a:r>
            <a:endParaRPr lang="ru-RU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- Капризуля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наша Маша,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У неё в тарелке 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(каша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).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-Очень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любят мыши сыр,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В хорошем сыре много-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(дыр).</a:t>
            </a:r>
            <a:endParaRPr lang="ru-RU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- Ветер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очень сильно дул,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Стоял повсюду страшный 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(гул</a:t>
            </a: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).</a:t>
            </a:r>
            <a:endParaRPr lang="ru-RU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36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2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. Игра на образование сложных слов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-листья падают – листопад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-сам ходит - самоход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-снег падает - снегопад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-мед носит – медонос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-вода падает - водопад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-звезды падают – звездопад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-сено косит – сенокос и т. д.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420888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3.Грамматический строй речи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Игра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«Назови ласково»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</a:rPr>
              <a:t>Цель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 Учить детей образовывать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слова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при помощи уменьшительно – ласкательных суффиксов.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</a:rPr>
              <a:t>Оборудование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 мяч.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</a:rPr>
              <a:t>Ход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Взрослый ( </a:t>
            </a:r>
            <a:r>
              <a:rPr lang="ru-RU" dirty="0" err="1" smtClean="0">
                <a:solidFill>
                  <a:srgbClr val="111111"/>
                </a:solidFill>
                <a:latin typeface="Times New Roman"/>
                <a:ea typeface="Times New Roman"/>
              </a:rPr>
              <a:t>мама,папа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 и т.д.)произносит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фразу и бросает мяч ребенку. Предлагает ребенку вернуть мяч и изменить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слово так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, что бы оно звучало ласково.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-Мяч — мячик,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-кукла — куколка,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-мишка —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мишенька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, мишутка,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-машина — машинка,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-собака — собачка,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-пирамида — пирамидка.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04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8847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4. Игра </a:t>
            </a:r>
            <a:r>
              <a:rPr lang="ru-RU" b="1" i="1" dirty="0">
                <a:solidFill>
                  <a:srgbClr val="111111"/>
                </a:solidFill>
                <a:latin typeface="Times New Roman"/>
                <a:ea typeface="Times New Roman"/>
              </a:rPr>
              <a:t>«Подбери признак»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</a:rPr>
              <a:t>Цель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 Учить согласовывать прилагательные с существительными.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</a:rPr>
              <a:t>Ход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Взрослый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(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мама,папа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и т.д.)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 называет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слово и задает вопросы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(какой? какая? Какие? какое)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, ребенок отвечает.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-Шапка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(какая)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– синяя, теплая, зимняя…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-Варежки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(какие)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– теплые, красные.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-Куртка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(какая)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– зеленая, зимняя, теплая…и т. д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5.Слова для обогащения словаря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воробей – чирикает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ворона – каркает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голубь – воркует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синица – свистит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утка – крякает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соловей – поет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кукушка – кукует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петух – кукарекает.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А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так же на занятиях по развитию речи у нас есть такие задания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-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определи позицию звука в слове (в начале, в середине, в конце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);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56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82"/>
            <a:ext cx="7632848" cy="60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1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</TotalTime>
  <Words>647</Words>
  <Application>Microsoft Office PowerPoint</Application>
  <PresentationFormat>Экран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10</cp:revision>
  <dcterms:created xsi:type="dcterms:W3CDTF">2021-11-17T03:43:27Z</dcterms:created>
  <dcterms:modified xsi:type="dcterms:W3CDTF">2021-11-17T09:08:40Z</dcterms:modified>
</cp:coreProperties>
</file>