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ле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571480"/>
            <a:ext cx="8286808" cy="5857916"/>
          </a:xfrm>
          <a:prstGeom prst="roundRect">
            <a:avLst/>
          </a:prstGeom>
          <a:solidFill>
            <a:srgbClr val="00B0F0">
              <a:alpha val="88000"/>
            </a:srgbClr>
          </a:solidFill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9" name="Picture 4" descr="C:\Users\Admin\Desktop\16_ma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714356"/>
            <a:ext cx="2143140" cy="1409961"/>
          </a:xfrm>
          <a:prstGeom prst="rect">
            <a:avLst/>
          </a:prstGeom>
          <a:noFill/>
        </p:spPr>
      </p:pic>
      <p:pic>
        <p:nvPicPr>
          <p:cNvPr id="1029" name="Picture 5" descr="C:\Users\Admin\Desktop\6-87.png"/>
          <p:cNvPicPr>
            <a:picLocks noChangeAspect="1" noChangeArrowheads="1"/>
          </p:cNvPicPr>
          <p:nvPr/>
        </p:nvPicPr>
        <p:blipFill>
          <a:blip r:embed="rId15" cstate="print"/>
          <a:srcRect l="5279" t="9517" b="6736"/>
          <a:stretch>
            <a:fillRect/>
          </a:stretch>
        </p:blipFill>
        <p:spPr bwMode="auto">
          <a:xfrm>
            <a:off x="785786" y="5148185"/>
            <a:ext cx="1785950" cy="1094934"/>
          </a:xfrm>
          <a:prstGeom prst="rect">
            <a:avLst/>
          </a:prstGeom>
          <a:noFill/>
        </p:spPr>
      </p:pic>
      <p:pic>
        <p:nvPicPr>
          <p:cNvPr id="10" name="Picture 2" descr="C:\Users\Admin\Desktop\хлеб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14612" y="5072074"/>
            <a:ext cx="3643338" cy="1205128"/>
          </a:xfrm>
          <a:prstGeom prst="rect">
            <a:avLst/>
          </a:prstGeom>
          <a:noFill/>
        </p:spPr>
      </p:pic>
      <p:pic>
        <p:nvPicPr>
          <p:cNvPr id="12" name="Picture 5" descr="C:\Users\Admin\Desktop\6-87.png"/>
          <p:cNvPicPr>
            <a:picLocks noChangeAspect="1" noChangeArrowheads="1"/>
          </p:cNvPicPr>
          <p:nvPr/>
        </p:nvPicPr>
        <p:blipFill>
          <a:blip r:embed="rId15" cstate="print"/>
          <a:srcRect l="5279" t="9517" b="6736"/>
          <a:stretch>
            <a:fillRect/>
          </a:stretch>
        </p:blipFill>
        <p:spPr bwMode="auto">
          <a:xfrm>
            <a:off x="6572264" y="5072074"/>
            <a:ext cx="1785950" cy="10949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488832" cy="64807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№5 «Родничок» комбинированного вида с. Сарыг-Сеп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3456384"/>
          </a:xfrm>
        </p:spPr>
        <p:txBody>
          <a:bodyPr anchor="t"/>
          <a:lstStyle/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 – всему голова!»</a:t>
            </a:r>
          </a:p>
          <a:p>
            <a:pPr algn="l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Сарыг-Сеп-2021г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764704"/>
            <a:ext cx="7200800" cy="432048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Рассматривание картин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«Хлеб всему голова».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чуру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592288" cy="2376264"/>
          </a:xfrm>
          <a:prstGeom prst="rect">
            <a:avLst/>
          </a:prstGeom>
        </p:spPr>
      </p:pic>
      <p:pic>
        <p:nvPicPr>
          <p:cNvPr id="4" name="Рисунок 3" descr="чуру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348880"/>
            <a:ext cx="2016224" cy="2088232"/>
          </a:xfrm>
          <a:prstGeom prst="rect">
            <a:avLst/>
          </a:prstGeom>
        </p:spPr>
      </p:pic>
      <p:pic>
        <p:nvPicPr>
          <p:cNvPr id="9" name="Рисунок 8" descr="чуру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772816"/>
            <a:ext cx="2448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272808" cy="403244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/>
              <a:t> дать представление о магазине, его роли в обществе и жизни каждого человека, о разнообразии магазинов и их назначении.</a:t>
            </a:r>
            <a:br>
              <a:rPr lang="ru-RU" sz="1800" dirty="0" smtClean="0"/>
            </a:b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р 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520280" cy="2952328"/>
          </a:xfrm>
          <a:prstGeom prst="rect">
            <a:avLst/>
          </a:prstGeom>
        </p:spPr>
      </p:pic>
      <p:pic>
        <p:nvPicPr>
          <p:cNvPr id="7" name="Рисунок 6" descr="игр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2664296" cy="2736304"/>
          </a:xfrm>
          <a:prstGeom prst="rect">
            <a:avLst/>
          </a:prstGeom>
        </p:spPr>
      </p:pic>
      <p:pic>
        <p:nvPicPr>
          <p:cNvPr id="8" name="Рисунок 7" descr="с р игр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204864"/>
            <a:ext cx="24837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4752528" cy="144016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«Легкий хлеб»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/>
              <a:t> Цель</a:t>
            </a:r>
            <a:r>
              <a:rPr lang="ru-RU" sz="1600" dirty="0" smtClean="0"/>
              <a:t>: Знакомство детей с главным продуктом питания, как хлеб, его созданием, через народную сказку.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рисование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76872"/>
            <a:ext cx="47525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3600400" cy="79695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Заключительный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«Хлебобулочная изделия»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рисовани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100" y="1844824"/>
            <a:ext cx="3096344" cy="2448272"/>
          </a:xfrm>
          <a:prstGeom prst="rect">
            <a:avLst/>
          </a:prstGeom>
        </p:spPr>
      </p:pic>
      <p:pic>
        <p:nvPicPr>
          <p:cNvPr id="4" name="Рисунок 3" descr="рисова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76872"/>
            <a:ext cx="2304256" cy="2592288"/>
          </a:xfrm>
          <a:prstGeom prst="rect">
            <a:avLst/>
          </a:prstGeom>
        </p:spPr>
      </p:pic>
      <p:pic>
        <p:nvPicPr>
          <p:cNvPr id="5" name="Рисунок 4" descr="рисование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060848"/>
            <a:ext cx="2483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040560" cy="3600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«Хлеб – всему голова»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Мои документы\Моя работа\Выставки в холле\выставка хлеб всему голова\20181101_0859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556792"/>
            <a:ext cx="2583561" cy="1741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Моя работа\Выставки в холле\выставка хлеб всему голова\20181101_0859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379040"/>
            <a:ext cx="2624861" cy="1835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Моя работа\Выставки в холле\выставка хлеб всему голова\20181101_0859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1860116" cy="1395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Моя работа\Выставки в холле\выставка хлеб всему голова\20181101_0859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16010"/>
            <a:ext cx="2265276" cy="169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9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2800" dirty="0" smtClean="0"/>
              <a:t>Фотовыставка</a:t>
            </a:r>
            <a:br>
              <a:rPr lang="ru-RU" sz="2800" dirty="0" smtClean="0"/>
            </a:br>
            <a:r>
              <a:rPr lang="ru-RU" sz="2800" dirty="0" smtClean="0"/>
              <a:t>«Самая вкусная булочка моя»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фотовыст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11256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6048672" cy="252028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6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3600" dirty="0" smtClean="0"/>
              <a:t>Актуальность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детей нет понимания ценностного отношения к труду человека, работающего на сельскохозяйственном поле. Хлеб для них является обыденным продуктом, который можно купить в любом магазине или супермаркете. Дети перестали ценить хлеб, как главный продукт питания для русского человека. И чтобы его вырастить необходимо, приложить много сил и труда. Поэтому мы решили уделить этому вопросу особое внимание в нашей работе с детьми. Самое главное в предстоящей работе способствовать формированию у детей четкого понимания роли человеческого труда в современном обществе и воспитывать уважительное, бережное отношение к результату его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4104456" cy="7200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056784" cy="302433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представления о процессе выращивания хлеба детей старшего дошкольного возраста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5544616" cy="129614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1600" y="1484784"/>
            <a:ext cx="7283152" cy="439248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-изучить историю возникновения хлеба;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со старинными русскими обычаями, связанными с хлебом;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знания у детей о значении хлеба в жизни человека и его изготовлении.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познавательно-исследовательскую деятельность;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логически мыслить, рассуждать, делать выводы и умозаключения.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бережное отношение к хлебу, чувство благодарности и уважения к людям сельскохозяйственного труда.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908720"/>
            <a:ext cx="3888432" cy="64807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ВИД ПРОЕКТА: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3888432"/>
          </a:xfrm>
        </p:spPr>
        <p:txBody>
          <a:bodyPr/>
          <a:lstStyle/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Экологический, позновательно-исследовательский.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октябрь, ноябрь, декабрь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старшей группы, педагоги, родители.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-сформировать у детей представления о ценности хлеба;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-получить знания о том, как выращивали хлеб в старину, и как это происходит сейчас; донести до сознания детей, что хлеб-это итог большой работы многих людей;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профессиям пекаря, комбайнера и к труду людей, участвующих в производстве хлеба;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бережное отношение к хлебу.</a:t>
            </a:r>
          </a:p>
        </p:txBody>
      </p:sp>
    </p:spTree>
    <p:extLst>
      <p:ext uri="{BB962C8B-B14F-4D97-AF65-F5344CB8AC3E}">
        <p14:creationId xmlns:p14="http://schemas.microsoft.com/office/powerpoint/2010/main" val="3007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 этап подготовительный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330"/>
            <a:ext cx="2520280" cy="3096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51" y="1844330"/>
            <a:ext cx="3557337" cy="30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627784" y="764704"/>
            <a:ext cx="3960440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основной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хлебе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 всему голова»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чуру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8"/>
            <a:ext cx="2412090" cy="3096344"/>
          </a:xfrm>
          <a:prstGeom prst="rect">
            <a:avLst/>
          </a:prstGeom>
        </p:spPr>
      </p:pic>
      <p:pic>
        <p:nvPicPr>
          <p:cNvPr id="6" name="Рисунок 5" descr="чуру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2987824" y="2276872"/>
            <a:ext cx="3168352" cy="2448272"/>
          </a:xfrm>
          <a:prstGeom prst="rect">
            <a:avLst/>
          </a:prstGeom>
        </p:spPr>
      </p:pic>
      <p:pic>
        <p:nvPicPr>
          <p:cNvPr id="8" name="Рисунок 7" descr="чуру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266429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904" cy="410445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презентации: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к нам хлеб пришел»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резен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72408" cy="3284984"/>
          </a:xfrm>
          <a:prstGeom prst="rect">
            <a:avLst/>
          </a:prstGeom>
        </p:spPr>
      </p:pic>
      <p:pic>
        <p:nvPicPr>
          <p:cNvPr id="4" name="Рисунок 3" descr="презен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99593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16824" cy="424847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мультфильмов: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«колобок» русская народная сказка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«хлеб» белорусская сказка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уль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1764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хлеб №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хлеб №1</Template>
  <TotalTime>674</TotalTime>
  <Words>243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шаблон хлеб №1</vt:lpstr>
      <vt:lpstr>МБДОУ детский сад №5 «Родничок» комбинированного вида с. Сарыг-Сеп</vt:lpstr>
      <vt:lpstr>Актуальность проекта</vt:lpstr>
      <vt:lpstr>Цель проекта</vt:lpstr>
      <vt:lpstr>               ЗАДАЧИ: </vt:lpstr>
      <vt:lpstr>                                                        ВИД ПРОЕКТА:</vt:lpstr>
      <vt:lpstr>1 этап подготовительный</vt:lpstr>
      <vt:lpstr>Презентация PowerPoint</vt:lpstr>
      <vt:lpstr>Просмотр презентации: «Откуда к нам хлеб пришел»</vt:lpstr>
      <vt:lpstr>Просмотр мультфильмов: - «колобок» русская народная сказка - «хлеб» белорусская сказка</vt:lpstr>
      <vt:lpstr>Рассматривание картин «Хлеб всему голова». </vt:lpstr>
      <vt:lpstr>Сюжетно-ролевая игра «Магазин» Цель: дать представление о магазине, его роли в обществе и жизни каждого человека, о разнообразии магазинов и их назначении. </vt:lpstr>
      <vt:lpstr>Чтение художественной литературы  «Легкий хлеб»  Цель: Знакомство детей с главным продуктом питания, как хлеб, его созданием, через народную сказку.   </vt:lpstr>
      <vt:lpstr>3 этап Заключительный Рисование «Хлебобулочная изделия»</vt:lpstr>
      <vt:lpstr>Выставка рисунков «Хлеб – всему голова»</vt:lpstr>
      <vt:lpstr>Фотовыставка «Самая вкусная булочка моя»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Янжимаа</cp:lastModifiedBy>
  <cp:revision>96</cp:revision>
  <dcterms:created xsi:type="dcterms:W3CDTF">2018-10-21T16:36:16Z</dcterms:created>
  <dcterms:modified xsi:type="dcterms:W3CDTF">2021-12-22T06:04:29Z</dcterms:modified>
</cp:coreProperties>
</file>