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2" autoAdjust="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1A8CA-D035-40C8-9F35-C2BA92C9A29C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FDBB4-E633-4276-8047-207A42F8F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5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DBB4-E633-4276-8047-207A42F8F6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9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Краткосрочный, творческий познавательный </a:t>
            </a:r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036496" cy="42484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dirty="0" smtClean="0"/>
              <a:t> «Сюжетно-ролевая игра-</a:t>
            </a:r>
          </a:p>
          <a:p>
            <a:pPr algn="ctr"/>
            <a:r>
              <a:rPr lang="ru-RU" sz="4400" dirty="0" smtClean="0"/>
              <a:t> это </a:t>
            </a:r>
            <a:r>
              <a:rPr lang="ru-RU" sz="4400" dirty="0" smtClean="0"/>
              <a:t>весело</a:t>
            </a:r>
            <a:r>
              <a:rPr lang="ru-RU" sz="4400" dirty="0" smtClean="0"/>
              <a:t>»</a:t>
            </a:r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endParaRPr lang="ru-RU" sz="4400" dirty="0" smtClean="0"/>
          </a:p>
          <a:p>
            <a:r>
              <a:rPr lang="ru-RU" sz="2800" dirty="0" smtClean="0"/>
              <a:t>Выполнила: воспитатель </a:t>
            </a:r>
            <a:r>
              <a:rPr lang="ru-RU" sz="2800" dirty="0" err="1" smtClean="0"/>
              <a:t>Доокур.А.Д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/>
              <a:t>                     </a:t>
            </a:r>
          </a:p>
          <a:p>
            <a:pPr marL="0" indent="0" algn="ctr">
              <a:buNone/>
            </a:pPr>
            <a:r>
              <a:rPr lang="ru-RU" sz="4000" b="1" dirty="0" smtClean="0"/>
              <a:t>«Повар»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108753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438336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34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79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игровой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опыт. Расширять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 игры.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Подводить к созданию собственных игровых замыслов.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интерес к игре.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представление детей о профессиях.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сюжет на основе  знаний, полученных при восприятии окружающего.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в распределении ролей, подготавливать условия игры.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правильные  взаимоотношения детей в коллективе.</a:t>
            </a:r>
          </a:p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3959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Тип </a:t>
            </a:r>
            <a:r>
              <a:rPr lang="ru-RU" b="1" dirty="0" smtClean="0"/>
              <a:t>проекта: </a:t>
            </a:r>
            <a:r>
              <a:rPr lang="ru-RU" dirty="0" smtClean="0"/>
              <a:t>творческий, познавательный.</a:t>
            </a:r>
          </a:p>
          <a:p>
            <a:pPr>
              <a:buNone/>
            </a:pPr>
            <a:r>
              <a:rPr lang="ru-RU" b="1" dirty="0" smtClean="0"/>
              <a:t>        Участники </a:t>
            </a:r>
            <a:r>
              <a:rPr lang="ru-RU" b="1" dirty="0" smtClean="0"/>
              <a:t>проекта: </a:t>
            </a:r>
            <a:r>
              <a:rPr lang="ru-RU" dirty="0" smtClean="0"/>
              <a:t>воспитатель и дети.</a:t>
            </a:r>
          </a:p>
          <a:p>
            <a:pPr>
              <a:buNone/>
            </a:pPr>
            <a:r>
              <a:rPr lang="ru-RU" b="1" dirty="0" smtClean="0"/>
              <a:t>        Актуальность</a:t>
            </a:r>
            <a:r>
              <a:rPr lang="ru-RU" b="1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>            Сюжетно- </a:t>
            </a:r>
            <a:r>
              <a:rPr lang="ru-RU" dirty="0" smtClean="0"/>
              <a:t>ролевые игры- самая привлекательная деятельность для детей, ребенок в процессе игры ощущает свободу и в действиях и в отношениях и в суждениях. Ролевая игра позволяет развивать творческие способности детей, их фантазию и артистизм, учит вживаться в образ того или иного персонажа, играть определенную роль. В сюжетно-ролевой игре успешно развиваются личность ребенка, его интеллект, воля, воображение и общительность, но самое главное, эта </a:t>
            </a:r>
            <a:r>
              <a:rPr lang="ru-RU" dirty="0" smtClean="0"/>
              <a:t>деятельность порождает </a:t>
            </a:r>
            <a:r>
              <a:rPr lang="ru-RU" dirty="0" smtClean="0"/>
              <a:t>стремление к самореализации, самовыражению.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Формы </a:t>
            </a:r>
            <a:r>
              <a:rPr lang="ru-RU" sz="2800" b="1" dirty="0" smtClean="0"/>
              <a:t>реализации проекта</a:t>
            </a:r>
            <a:r>
              <a:rPr lang="ru-RU" sz="2800" b="1" dirty="0" smtClean="0"/>
              <a:t>:</a:t>
            </a:r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Информационно- познавательные </a:t>
            </a:r>
            <a:r>
              <a:rPr lang="ru-RU" sz="2400" dirty="0" smtClean="0"/>
              <a:t>беседы.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Речевые игры.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Чтение художественной литературы.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Подготовка атрибутов к игре</a:t>
            </a:r>
            <a:r>
              <a:rPr lang="ru-RU" sz="2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  </a:t>
            </a:r>
            <a:r>
              <a:rPr lang="ru-RU" sz="2800" b="1" dirty="0" smtClean="0"/>
              <a:t>Предполагаемый результат</a:t>
            </a:r>
            <a:r>
              <a:rPr lang="ru-RU" sz="2800" b="1" dirty="0" smtClean="0"/>
              <a:t>:</a:t>
            </a:r>
            <a:endParaRPr lang="ru-RU" sz="2800" b="1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Объединение </a:t>
            </a:r>
            <a:r>
              <a:rPr lang="ru-RU" sz="2400" dirty="0" smtClean="0"/>
              <a:t>коллектива.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Расширению знаний о труде взрослых.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Развитие связной речи, обогащения </a:t>
            </a:r>
            <a:r>
              <a:rPr lang="ru-RU" sz="2400" dirty="0" smtClean="0"/>
              <a:t>словаря.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Повышения уровня развития сюжетно- ролевой игры детей дошкольного возраста.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764704"/>
            <a:ext cx="8748464" cy="58772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Салон </a:t>
            </a:r>
            <a:r>
              <a:rPr lang="ru-RU" b="1" dirty="0" smtClean="0"/>
              <a:t>красоты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816" y="1970584"/>
            <a:ext cx="40679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6260" y="1862572"/>
            <a:ext cx="406794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6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6" y="1412776"/>
            <a:ext cx="53285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968" y="1628800"/>
            <a:ext cx="52565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6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20796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Врач «Лор»</a:t>
            </a:r>
          </a:p>
          <a:p>
            <a:pPr algn="ctr">
              <a:buNone/>
            </a:pPr>
            <a:endParaRPr lang="ru-RU" sz="36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1177" b="40867"/>
          <a:stretch>
            <a:fillRect/>
          </a:stretch>
        </p:blipFill>
        <p:spPr bwMode="auto">
          <a:xfrm rot="10800000">
            <a:off x="17002212" y="29575308"/>
            <a:ext cx="7529290" cy="4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1975" y="2008278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9737" y="2161295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Врач «Терапевт»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47" y="2029825"/>
            <a:ext cx="505205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2944" y="2099010"/>
            <a:ext cx="4952446" cy="371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0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                                         </a:t>
            </a:r>
            <a:r>
              <a:rPr lang="ru-RU" sz="6000" dirty="0" smtClean="0"/>
              <a:t>«Аптека»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9893" y="1499545"/>
            <a:ext cx="4726609" cy="35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2276872"/>
            <a:ext cx="5188448" cy="3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247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Краткосрочный, творческий познавательный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Краткосрочный, информационно-исследовательский проект </dc:title>
  <dc:creator>ДОУ №5</dc:creator>
  <cp:lastModifiedBy>2020</cp:lastModifiedBy>
  <cp:revision>45</cp:revision>
  <dcterms:created xsi:type="dcterms:W3CDTF">2019-05-07T15:19:26Z</dcterms:created>
  <dcterms:modified xsi:type="dcterms:W3CDTF">2021-12-01T05:47:10Z</dcterms:modified>
</cp:coreProperties>
</file>