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7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Прямоугольник 2"/>
          <p:cNvSpPr/>
          <p:nvPr/>
        </p:nvSpPr>
        <p:spPr>
          <a:xfrm>
            <a:off x="857224" y="642918"/>
            <a:ext cx="74295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№ 5 «Родничок» комбинированного вида с. Сарыг-Сеп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00430" y="5214950"/>
            <a:ext cx="450056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Подготовил: руководитель</a:t>
            </a:r>
          </a:p>
          <a:p>
            <a:pPr algn="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физического воспитания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Серен Рада Ооржаковна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AppData\Local\Microsoft\Windows\INetCache\Content.Word\6418383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AppData\Local\Microsoft\Windows\INetCache\Content.Word\6418383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AppData\Local\Microsoft\Windows\INetCache\Content.Word\6418383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AppData\Local\Microsoft\Windows\INetCache\Content.Word\64183832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22</Words>
  <PresentationFormat>Экран (4:3)</PresentationFormat>
  <Paragraphs>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ДОУ №5</dc:creator>
  <cp:lastModifiedBy>Пользователь Windows</cp:lastModifiedBy>
  <cp:revision>6</cp:revision>
  <dcterms:created xsi:type="dcterms:W3CDTF">2021-10-28T08:28:13Z</dcterms:created>
  <dcterms:modified xsi:type="dcterms:W3CDTF">2022-01-27T21:16:10Z</dcterms:modified>
</cp:coreProperties>
</file>