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58" r:id="rId5"/>
    <p:sldId id="259" r:id="rId6"/>
    <p:sldId id="260" r:id="rId7"/>
    <p:sldId id="264" r:id="rId8"/>
    <p:sldId id="261" r:id="rId9"/>
    <p:sldId id="265" r:id="rId10"/>
    <p:sldId id="266" r:id="rId11"/>
    <p:sldId id="279" r:id="rId12"/>
    <p:sldId id="262" r:id="rId13"/>
    <p:sldId id="268" r:id="rId14"/>
    <p:sldId id="276" r:id="rId15"/>
    <p:sldId id="269" r:id="rId16"/>
    <p:sldId id="271" r:id="rId17"/>
    <p:sldId id="270" r:id="rId18"/>
    <p:sldId id="273" r:id="rId19"/>
    <p:sldId id="277" r:id="rId20"/>
    <p:sldId id="278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142984"/>
            <a:ext cx="7772400" cy="3384375"/>
          </a:xfrm>
        </p:spPr>
        <p:txBody>
          <a:bodyPr>
            <a:normAutofit/>
          </a:bodyPr>
          <a:lstStyle/>
          <a:p>
            <a:r>
              <a:rPr lang="ru-RU" sz="3100" dirty="0" smtClean="0"/>
              <a:t>МБДОУ </a:t>
            </a:r>
            <a:r>
              <a:rPr lang="ru-RU" sz="3100" dirty="0"/>
              <a:t>д/с № </a:t>
            </a:r>
            <a:r>
              <a:rPr lang="ru-RU" sz="3100" dirty="0" smtClean="0"/>
              <a:t>5 «Родничок</a:t>
            </a:r>
            <a:r>
              <a:rPr lang="ru-RU" sz="3100" dirty="0"/>
              <a:t>» комбинированного вида с.Сарыг-Сеп</a:t>
            </a:r>
            <a:br>
              <a:rPr lang="ru-RU" sz="31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Тема: </a:t>
            </a:r>
            <a:r>
              <a:rPr lang="ru-RU" dirty="0" smtClean="0"/>
              <a:t>«</a:t>
            </a:r>
            <a:r>
              <a:rPr lang="ru-RU" i="1" dirty="0" smtClean="0"/>
              <a:t>Путешествие </a:t>
            </a:r>
            <a:br>
              <a:rPr lang="ru-RU" i="1" dirty="0" smtClean="0"/>
            </a:br>
            <a:r>
              <a:rPr lang="ru-RU" i="1" dirty="0" smtClean="0"/>
              <a:t>в мир музыки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769640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Выполнила: Трегубова Виктория Владимировна,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музыкальный руководитель</a:t>
            </a:r>
          </a:p>
        </p:txBody>
      </p:sp>
    </p:spTree>
    <p:extLst>
      <p:ext uri="{BB962C8B-B14F-4D97-AF65-F5344CB8AC3E}">
        <p14:creationId xmlns:p14="http://schemas.microsoft.com/office/powerpoint/2010/main" xmlns="" val="2979481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lMjpSdBqT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620" t="1593" r="3868"/>
          <a:stretch>
            <a:fillRect/>
          </a:stretch>
        </p:blipFill>
        <p:spPr>
          <a:xfrm>
            <a:off x="357158" y="571480"/>
            <a:ext cx="4214842" cy="4411675"/>
          </a:xfrm>
        </p:spPr>
      </p:pic>
      <p:pic>
        <p:nvPicPr>
          <p:cNvPr id="8" name="Рисунок 7" descr="MaVBXxZ3NmM.jpg"/>
          <p:cNvPicPr>
            <a:picLocks noChangeAspect="1"/>
          </p:cNvPicPr>
          <p:nvPr/>
        </p:nvPicPr>
        <p:blipFill>
          <a:blip r:embed="rId3" cstate="print"/>
          <a:srcRect l="12216" t="17046" b="15909"/>
          <a:stretch>
            <a:fillRect/>
          </a:stretch>
        </p:blipFill>
        <p:spPr>
          <a:xfrm>
            <a:off x="4714876" y="571480"/>
            <a:ext cx="4097374" cy="2347050"/>
          </a:xfrm>
          <a:prstGeom prst="rect">
            <a:avLst/>
          </a:prstGeom>
        </p:spPr>
      </p:pic>
      <p:pic>
        <p:nvPicPr>
          <p:cNvPr id="10" name="Рисунок 9" descr="EKDNUq-Gh2k.jpg"/>
          <p:cNvPicPr>
            <a:picLocks noChangeAspect="1"/>
          </p:cNvPicPr>
          <p:nvPr/>
        </p:nvPicPr>
        <p:blipFill>
          <a:blip r:embed="rId4" cstate="print"/>
          <a:srcRect l="1923" t="15385" b="15384"/>
          <a:stretch>
            <a:fillRect/>
          </a:stretch>
        </p:blipFill>
        <p:spPr>
          <a:xfrm>
            <a:off x="4714876" y="3000372"/>
            <a:ext cx="4143403" cy="21935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20211207112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8318"/>
          <a:stretch>
            <a:fillRect/>
          </a:stretch>
        </p:blipFill>
        <p:spPr>
          <a:xfrm>
            <a:off x="428596" y="571480"/>
            <a:ext cx="4773616" cy="4383087"/>
          </a:xfrm>
        </p:spPr>
      </p:pic>
      <p:pic>
        <p:nvPicPr>
          <p:cNvPr id="5" name="Рисунок 4" descr="IMG20211207151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9" y="571481"/>
            <a:ext cx="3214709" cy="428627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III</a:t>
            </a:r>
            <a:r>
              <a:rPr lang="ru-RU" b="1" dirty="0"/>
              <a:t> этап (заключительный)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/>
              <a:t>Фотографии (2-3 слайда)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IMG20211206114440.jpg"/>
          <p:cNvPicPr>
            <a:picLocks noChangeAspect="1"/>
          </p:cNvPicPr>
          <p:nvPr/>
        </p:nvPicPr>
        <p:blipFill>
          <a:blip r:embed="rId2" cstate="print"/>
          <a:srcRect l="-1111" t="10370"/>
          <a:stretch>
            <a:fillRect/>
          </a:stretch>
        </p:blipFill>
        <p:spPr>
          <a:xfrm>
            <a:off x="1214414" y="1357298"/>
            <a:ext cx="6500826" cy="432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7500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85728"/>
            <a:ext cx="6543692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в оркестре</a:t>
            </a:r>
            <a:endParaRPr lang="ru-RU" dirty="0"/>
          </a:p>
        </p:txBody>
      </p:sp>
      <p:pic>
        <p:nvPicPr>
          <p:cNvPr id="4" name="Содержимое 3" descr="IMG202112061147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214422"/>
            <a:ext cx="6034617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202112071116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9358" r="5747" b="10663"/>
          <a:stretch>
            <a:fillRect/>
          </a:stretch>
        </p:blipFill>
        <p:spPr>
          <a:xfrm>
            <a:off x="1500166" y="1142984"/>
            <a:ext cx="6436224" cy="307183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Выставка рисунков</a:t>
            </a:r>
            <a:endParaRPr lang="ru-RU" dirty="0"/>
          </a:p>
        </p:txBody>
      </p:sp>
      <p:pic>
        <p:nvPicPr>
          <p:cNvPr id="5" name="Рисунок 4" descr="IMG20211207151744.jpg"/>
          <p:cNvPicPr>
            <a:picLocks noChangeAspect="1"/>
          </p:cNvPicPr>
          <p:nvPr/>
        </p:nvPicPr>
        <p:blipFill>
          <a:blip r:embed="rId2" cstate="print"/>
          <a:srcRect l="1887" t="20126" r="9434" b="6918"/>
          <a:stretch>
            <a:fillRect/>
          </a:stretch>
        </p:blipFill>
        <p:spPr>
          <a:xfrm>
            <a:off x="1071538" y="1357298"/>
            <a:ext cx="6715172" cy="414340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202112071513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68" r="12399"/>
          <a:stretch>
            <a:fillRect/>
          </a:stretch>
        </p:blipFill>
        <p:spPr>
          <a:xfrm>
            <a:off x="285720" y="785794"/>
            <a:ext cx="4737607" cy="4168773"/>
          </a:xfrm>
        </p:spPr>
      </p:pic>
      <p:pic>
        <p:nvPicPr>
          <p:cNvPr id="5" name="Рисунок 4" descr="IMG20211207151332.jpg"/>
          <p:cNvPicPr>
            <a:picLocks noChangeAspect="1"/>
          </p:cNvPicPr>
          <p:nvPr/>
        </p:nvPicPr>
        <p:blipFill>
          <a:blip r:embed="rId3" cstate="print"/>
          <a:srcRect l="20000" t="11429" r="32381"/>
          <a:stretch>
            <a:fillRect/>
          </a:stretch>
        </p:blipFill>
        <p:spPr>
          <a:xfrm>
            <a:off x="5214942" y="1000108"/>
            <a:ext cx="3571900" cy="498277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202112071514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1017"/>
          <a:stretch>
            <a:fillRect/>
          </a:stretch>
        </p:blipFill>
        <p:spPr>
          <a:xfrm>
            <a:off x="1285852" y="1142984"/>
            <a:ext cx="6732084" cy="3482981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pic>
        <p:nvPicPr>
          <p:cNvPr id="4" name="Содержимое 3" descr="IMG202112081526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1568"/>
          <a:stretch>
            <a:fillRect/>
          </a:stretch>
        </p:blipFill>
        <p:spPr>
          <a:xfrm>
            <a:off x="928662" y="1142984"/>
            <a:ext cx="6034617" cy="3097203"/>
          </a:xfrm>
        </p:spPr>
      </p:pic>
      <p:pic>
        <p:nvPicPr>
          <p:cNvPr id="5" name="Рисунок 4" descr="IMG20211208152818.jpg"/>
          <p:cNvPicPr>
            <a:picLocks noChangeAspect="1"/>
          </p:cNvPicPr>
          <p:nvPr/>
        </p:nvPicPr>
        <p:blipFill>
          <a:blip r:embed="rId3" cstate="print"/>
          <a:srcRect t="27907"/>
          <a:stretch>
            <a:fillRect/>
          </a:stretch>
        </p:blipFill>
        <p:spPr>
          <a:xfrm>
            <a:off x="4643438" y="3071810"/>
            <a:ext cx="4095780" cy="2214579"/>
          </a:xfrm>
          <a:prstGeom prst="rect">
            <a:avLst/>
          </a:prstGeom>
        </p:spPr>
      </p:pic>
      <p:pic>
        <p:nvPicPr>
          <p:cNvPr id="6" name="Рисунок 5" descr="IMG20211208152856.jpg"/>
          <p:cNvPicPr>
            <a:picLocks noChangeAspect="1"/>
          </p:cNvPicPr>
          <p:nvPr/>
        </p:nvPicPr>
        <p:blipFill>
          <a:blip r:embed="rId4" cstate="print"/>
          <a:srcRect l="9375" t="37500" r="4910" b="8928"/>
          <a:stretch>
            <a:fillRect/>
          </a:stretch>
        </p:blipFill>
        <p:spPr>
          <a:xfrm>
            <a:off x="285720" y="3643314"/>
            <a:ext cx="4572032" cy="21431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20211208153155.jpg"/>
          <p:cNvPicPr>
            <a:picLocks noChangeAspect="1"/>
          </p:cNvPicPr>
          <p:nvPr/>
        </p:nvPicPr>
        <p:blipFill>
          <a:blip r:embed="rId2" cstate="print"/>
          <a:srcRect t="21918" b="5479"/>
          <a:stretch>
            <a:fillRect/>
          </a:stretch>
        </p:blipFill>
        <p:spPr>
          <a:xfrm>
            <a:off x="1000100" y="714356"/>
            <a:ext cx="7346848" cy="40005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48680"/>
            <a:ext cx="8435280" cy="557748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     Актуальность</a:t>
            </a:r>
            <a:endParaRPr lang="ru-RU" b="1" dirty="0"/>
          </a:p>
          <a:p>
            <a:pPr algn="just">
              <a:buNone/>
            </a:pPr>
            <a:r>
              <a:rPr lang="ru-RU" sz="2800" dirty="0" smtClean="0"/>
              <a:t>         Этот </a:t>
            </a:r>
            <a:r>
              <a:rPr lang="ru-RU" sz="2800" dirty="0" smtClean="0"/>
              <a:t>проект направлен       на то, чтобы показать детям, что музыка – это не скучно, это целый удивительный и веселый мир.</a:t>
            </a:r>
          </a:p>
          <a:p>
            <a:pPr algn="just">
              <a:buNone/>
            </a:pPr>
            <a:r>
              <a:rPr lang="ru-RU" sz="2800" dirty="0" smtClean="0"/>
              <a:t>           Маленькие </a:t>
            </a:r>
            <a:r>
              <a:rPr lang="ru-RU" sz="2800" dirty="0" smtClean="0"/>
              <a:t>дети, когда видят тот или иной инструмент, тянутся к нему, хотят его потрогать, щипнуть за струну, извлечь из него необычный звук. Это доказывает, что мир музыки интересен и важен для всех детей. </a:t>
            </a:r>
          </a:p>
          <a:p>
            <a:pPr marL="0" indent="0" algn="just">
              <a:buNone/>
            </a:pPr>
            <a:endParaRPr lang="ru-RU" b="1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0095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20211208153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5784" r="6480"/>
          <a:stretch>
            <a:fillRect/>
          </a:stretch>
        </p:blipFill>
        <p:spPr>
          <a:xfrm>
            <a:off x="1785918" y="1000108"/>
            <a:ext cx="5643602" cy="381158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10715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smtClean="0"/>
              <a:t>Спасибо за внимание!</a:t>
            </a:r>
            <a:endParaRPr lang="ru-RU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cs typeface="Times New Roman" pitchFamily="18" charset="0"/>
              </a:rPr>
              <a:t>Актуальность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492922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600" dirty="0" smtClean="0"/>
              <a:t>             В </a:t>
            </a:r>
            <a:r>
              <a:rPr lang="ru-RU" sz="2600" dirty="0" smtClean="0"/>
              <a:t>настоящее время многие современные дети растут на примитивных музыкальных «шедеврах», построенных на бешеных ритмах и </a:t>
            </a:r>
            <a:r>
              <a:rPr lang="ru-RU" sz="2600" dirty="0" err="1" smtClean="0"/>
              <a:t>какафонии</a:t>
            </a:r>
            <a:r>
              <a:rPr lang="ru-RU" sz="2600" dirty="0" smtClean="0"/>
              <a:t> </a:t>
            </a:r>
            <a:r>
              <a:rPr lang="ru-RU" sz="2600" dirty="0" smtClean="0"/>
              <a:t>электронных звуков. Это создает атмосферу духовной бедности и </a:t>
            </a:r>
            <a:r>
              <a:rPr lang="ru-RU" sz="2600" dirty="0" smtClean="0"/>
              <a:t>художественной </a:t>
            </a:r>
            <a:r>
              <a:rPr lang="ru-RU" sz="2600" dirty="0" smtClean="0"/>
              <a:t>серости, и не способствует гармоничному и нравственному развитию.</a:t>
            </a:r>
          </a:p>
          <a:p>
            <a:pPr>
              <a:buNone/>
            </a:pPr>
            <a:r>
              <a:rPr lang="ru-RU" sz="2600" dirty="0" smtClean="0"/>
              <a:t>            Любопытно</a:t>
            </a:r>
            <a:r>
              <a:rPr lang="ru-RU" sz="2600" dirty="0" smtClean="0"/>
              <a:t>, что многие дети по окончанию </a:t>
            </a:r>
            <a:r>
              <a:rPr lang="ru-RU" sz="2600" dirty="0" err="1" smtClean="0"/>
              <a:t>музыкаль</a:t>
            </a:r>
            <a:r>
              <a:rPr lang="ru-RU" sz="2600" dirty="0" smtClean="0"/>
              <a:t> -ной </a:t>
            </a:r>
            <a:r>
              <a:rPr lang="ru-RU" sz="2600" dirty="0" smtClean="0"/>
              <a:t>школы, потратив  на неё семь – восемь лет жизни на обучение, в итоге бросают занятия музыкой и даже не подходят к своему музыкальному инструменту. Почему?</a:t>
            </a:r>
          </a:p>
          <a:p>
            <a:pPr>
              <a:buNone/>
            </a:pPr>
            <a:r>
              <a:rPr lang="ru-RU" sz="2600" dirty="0" smtClean="0"/>
              <a:t>             Потому</a:t>
            </a:r>
            <a:r>
              <a:rPr lang="ru-RU" sz="2600" dirty="0" smtClean="0"/>
              <a:t>, что в детстве их не научили играть играючи. Этот проект направлен  </a:t>
            </a:r>
            <a:r>
              <a:rPr lang="ru-RU" sz="2600" dirty="0" smtClean="0"/>
              <a:t>на </a:t>
            </a:r>
            <a:r>
              <a:rPr lang="ru-RU" sz="2600" dirty="0" smtClean="0"/>
              <a:t>то, чтобы показать детям, что музыка – это не скучно, это целый удивительный и веселый мир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  </a:t>
            </a:r>
            <a:r>
              <a:rPr lang="ru-RU" b="1" dirty="0" smtClean="0"/>
              <a:t>Тип проекта: </a:t>
            </a:r>
            <a:r>
              <a:rPr lang="ru-RU" dirty="0" smtClean="0"/>
              <a:t>тематический, групповой, комплексный.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 Участники </a:t>
            </a:r>
            <a:r>
              <a:rPr lang="ru-RU" b="1" dirty="0" smtClean="0"/>
              <a:t>проекта: </a:t>
            </a:r>
          </a:p>
          <a:p>
            <a:pPr marL="0" indent="0"/>
            <a:r>
              <a:rPr lang="ru-RU" dirty="0" smtClean="0"/>
              <a:t>    дети подготовительной группы,</a:t>
            </a:r>
          </a:p>
          <a:p>
            <a:pPr marL="0" indent="0"/>
            <a:r>
              <a:rPr lang="ru-RU" dirty="0" smtClean="0"/>
              <a:t>    воспитатели,</a:t>
            </a:r>
          </a:p>
          <a:p>
            <a:pPr marL="0" indent="0"/>
            <a:r>
              <a:rPr lang="ru-RU" dirty="0" smtClean="0"/>
              <a:t>    родители.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 </a:t>
            </a:r>
            <a:r>
              <a:rPr lang="ru-RU" b="1" dirty="0" smtClean="0"/>
              <a:t>  Длительность</a:t>
            </a:r>
            <a:r>
              <a:rPr lang="ru-RU" b="1" dirty="0" smtClean="0"/>
              <a:t>:</a:t>
            </a:r>
            <a:r>
              <a:rPr lang="ru-RU" dirty="0" smtClean="0"/>
              <a:t> краткосрочный, с 10.11 по 15.11.2021 г. </a:t>
            </a:r>
            <a:endParaRPr lang="ru-RU" b="1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4713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     Цель проекта</a:t>
            </a:r>
            <a:endParaRPr lang="ru-RU" dirty="0" smtClean="0"/>
          </a:p>
          <a:p>
            <a:pPr algn="just">
              <a:buNone/>
            </a:pPr>
            <a:r>
              <a:rPr lang="ru-RU" dirty="0" smtClean="0"/>
              <a:t>            Этот проект направлен       на то, чтобы показать детям, что музыка – это не скучно, это целый удивительный и веселый мир.</a:t>
            </a:r>
          </a:p>
          <a:p>
            <a:pPr algn="just">
              <a:buNone/>
            </a:pPr>
            <a:r>
              <a:rPr lang="ru-RU" dirty="0" smtClean="0"/>
              <a:t>            Нужно дать почувствовать малышу, что музыкальные инструменты обладают своим неповторимым голосом и уникальной историей происхождения. </a:t>
            </a:r>
          </a:p>
          <a:p>
            <a:pPr marL="0" indent="0">
              <a:buNone/>
            </a:pPr>
            <a:endParaRPr lang="ru-RU" b="1" dirty="0" smtClean="0"/>
          </a:p>
          <a:p>
            <a:pPr lvl="0" algn="just">
              <a:buNone/>
            </a:pPr>
            <a:r>
              <a:rPr lang="ru-RU" b="1" dirty="0" smtClean="0"/>
              <a:t>     Задачи </a:t>
            </a:r>
            <a:r>
              <a:rPr lang="ru-RU" b="1" dirty="0"/>
              <a:t>проекта: </a:t>
            </a:r>
            <a:endParaRPr lang="ru-RU" b="1" dirty="0" smtClean="0"/>
          </a:p>
          <a:p>
            <a:pPr lvl="0" algn="just"/>
            <a:r>
              <a:rPr lang="ru-RU" dirty="0" smtClean="0"/>
              <a:t>Развивать у детей желание знакомиться с историей создания музыкальных инструментов.</a:t>
            </a:r>
          </a:p>
          <a:p>
            <a:pPr lvl="0" algn="just"/>
            <a:r>
              <a:rPr lang="ru-RU" dirty="0" smtClean="0"/>
              <a:t>Развивать у детей музыкальный слух, желание слушать классическую музыку, выделять звучание отдельных музыкальных инструментов.</a:t>
            </a:r>
          </a:p>
          <a:p>
            <a:pPr lvl="0" algn="just"/>
            <a:r>
              <a:rPr lang="ru-RU" dirty="0" smtClean="0"/>
              <a:t>Создавать необходимую предметно – развивающую музыкальную  среду.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4565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</a:t>
            </a:r>
            <a:r>
              <a:rPr lang="ru-RU" b="1" dirty="0"/>
              <a:t> </a:t>
            </a:r>
            <a:r>
              <a:rPr lang="ru-RU" b="1" dirty="0" smtClean="0"/>
              <a:t>этап </a:t>
            </a:r>
            <a:r>
              <a:rPr lang="ru-RU" b="1" dirty="0"/>
              <a:t>(подготовительный)</a:t>
            </a: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Фотографии (2-3 слайда)</a:t>
            </a:r>
            <a:endParaRPr lang="ru-RU" dirty="0"/>
          </a:p>
        </p:txBody>
      </p:sp>
      <p:pic>
        <p:nvPicPr>
          <p:cNvPr id="4" name="Рисунок 3" descr="IMG20211207152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464454"/>
            <a:ext cx="6429388" cy="48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2064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202112071545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6300" t="1578"/>
          <a:stretch>
            <a:fillRect/>
          </a:stretch>
        </p:blipFill>
        <p:spPr>
          <a:xfrm rot="16200000">
            <a:off x="4032777" y="-1192406"/>
            <a:ext cx="2442278" cy="5968276"/>
          </a:xfrm>
        </p:spPr>
      </p:pic>
      <p:pic>
        <p:nvPicPr>
          <p:cNvPr id="5" name="Рисунок 4" descr="IMG202112071546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2857496"/>
            <a:ext cx="4667283" cy="35004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II</a:t>
            </a:r>
            <a:r>
              <a:rPr lang="ru-RU" b="1" dirty="0"/>
              <a:t> этап (основной)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Фотографии </a:t>
            </a:r>
            <a:r>
              <a:rPr lang="ru-RU" dirty="0"/>
              <a:t>(2-3 слайда)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w2lLNpR0n4o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285860"/>
            <a:ext cx="6929454" cy="519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1222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mf038SYHQ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000240"/>
            <a:ext cx="4714908" cy="3536181"/>
          </a:xfrm>
        </p:spPr>
      </p:pic>
      <p:pic>
        <p:nvPicPr>
          <p:cNvPr id="5" name="Рисунок 4" descr="AGdpYEg_K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57166"/>
            <a:ext cx="4381530" cy="32861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370</Words>
  <Application>Microsoft Office PowerPoint</Application>
  <PresentationFormat>Экран (4:3)</PresentationFormat>
  <Paragraphs>40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МБДОУ д/с № 5 «Родничок» комбинированного вида с.Сарыг-Сеп  Тема: «Путешествие  в мир музыки»</vt:lpstr>
      <vt:lpstr>Слайд 2</vt:lpstr>
      <vt:lpstr>Актуальность</vt:lpstr>
      <vt:lpstr>Слайд 4</vt:lpstr>
      <vt:lpstr>Слайд 5</vt:lpstr>
      <vt:lpstr>I этап (подготовительный) </vt:lpstr>
      <vt:lpstr>Слайд 7</vt:lpstr>
      <vt:lpstr>II этап (основной)</vt:lpstr>
      <vt:lpstr>Слайд 9</vt:lpstr>
      <vt:lpstr>Слайд 10</vt:lpstr>
      <vt:lpstr>Слайд 11</vt:lpstr>
      <vt:lpstr>III этап (заключительный)</vt:lpstr>
      <vt:lpstr>Игра в оркестре</vt:lpstr>
      <vt:lpstr>Слайд 14</vt:lpstr>
      <vt:lpstr>Выставка рисунков</vt:lpstr>
      <vt:lpstr>Слайд 16</vt:lpstr>
      <vt:lpstr>Слайд 17</vt:lpstr>
      <vt:lpstr>Работа с родителями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WORK</cp:lastModifiedBy>
  <cp:revision>99</cp:revision>
  <dcterms:created xsi:type="dcterms:W3CDTF">2017-09-25T05:51:55Z</dcterms:created>
  <dcterms:modified xsi:type="dcterms:W3CDTF">2021-12-29T01:26:18Z</dcterms:modified>
</cp:coreProperties>
</file>